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0" r:id="rId8"/>
    <p:sldId id="263" r:id="rId9"/>
    <p:sldId id="264" r:id="rId10"/>
    <p:sldId id="266" r:id="rId11"/>
    <p:sldId id="267" r:id="rId12"/>
    <p:sldId id="265" r:id="rId13"/>
    <p:sldId id="269"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49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FC9ABC-5D26-4610-A25D-89BE7A07AF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EF0814EC-3CD1-41EA-95DE-459D3578A6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6BC4A13F-B848-49B4-A237-37958EA26263}"/>
              </a:ext>
            </a:extLst>
          </p:cNvPr>
          <p:cNvSpPr>
            <a:spLocks noGrp="1"/>
          </p:cNvSpPr>
          <p:nvPr>
            <p:ph type="dt" sz="half" idx="10"/>
          </p:nvPr>
        </p:nvSpPr>
        <p:spPr/>
        <p:txBody>
          <a:bodyPr/>
          <a:lstStyle/>
          <a:p>
            <a:fld id="{4FF5ECCE-4B29-4575-873D-60C94A3A63EE}" type="datetimeFigureOut">
              <a:rPr lang="en-US" smtClean="0"/>
              <a:t>9/8/2021</a:t>
            </a:fld>
            <a:endParaRPr lang="en-US"/>
          </a:p>
        </p:txBody>
      </p:sp>
      <p:sp>
        <p:nvSpPr>
          <p:cNvPr id="5" name="Footer Placeholder 4">
            <a:extLst>
              <a:ext uri="{FF2B5EF4-FFF2-40B4-BE49-F238E27FC236}">
                <a16:creationId xmlns="" xmlns:a16="http://schemas.microsoft.com/office/drawing/2014/main" id="{22B2A97A-D9BE-47C6-ADBF-25606E7B3A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73C32E1-B2CC-4723-B105-06C7CDDC33AF}"/>
              </a:ext>
            </a:extLst>
          </p:cNvPr>
          <p:cNvSpPr>
            <a:spLocks noGrp="1"/>
          </p:cNvSpPr>
          <p:nvPr>
            <p:ph type="sldNum" sz="quarter" idx="12"/>
          </p:nvPr>
        </p:nvSpPr>
        <p:spPr/>
        <p:txBody>
          <a:bodyPr/>
          <a:lstStyle/>
          <a:p>
            <a:fld id="{221D1CBE-F524-4A98-BD0B-CF524082FB91}" type="slidenum">
              <a:rPr lang="en-US" smtClean="0"/>
              <a:t>‹#›</a:t>
            </a:fld>
            <a:endParaRPr lang="en-US"/>
          </a:p>
        </p:txBody>
      </p:sp>
    </p:spTree>
    <p:extLst>
      <p:ext uri="{BB962C8B-B14F-4D97-AF65-F5344CB8AC3E}">
        <p14:creationId xmlns:p14="http://schemas.microsoft.com/office/powerpoint/2010/main" val="341130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93AE1D-F4A6-4586-85AF-3B12D76564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38A05BD-4F9A-4904-B625-546DC7754C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B329C41-B272-4534-A6A8-3E8038701703}"/>
              </a:ext>
            </a:extLst>
          </p:cNvPr>
          <p:cNvSpPr>
            <a:spLocks noGrp="1"/>
          </p:cNvSpPr>
          <p:nvPr>
            <p:ph type="dt" sz="half" idx="10"/>
          </p:nvPr>
        </p:nvSpPr>
        <p:spPr/>
        <p:txBody>
          <a:bodyPr/>
          <a:lstStyle/>
          <a:p>
            <a:fld id="{4FF5ECCE-4B29-4575-873D-60C94A3A63EE}" type="datetimeFigureOut">
              <a:rPr lang="en-US" smtClean="0"/>
              <a:t>9/8/2021</a:t>
            </a:fld>
            <a:endParaRPr lang="en-US"/>
          </a:p>
        </p:txBody>
      </p:sp>
      <p:sp>
        <p:nvSpPr>
          <p:cNvPr id="5" name="Footer Placeholder 4">
            <a:extLst>
              <a:ext uri="{FF2B5EF4-FFF2-40B4-BE49-F238E27FC236}">
                <a16:creationId xmlns="" xmlns:a16="http://schemas.microsoft.com/office/drawing/2014/main" id="{E84423A4-9764-4116-913F-55EB983FA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E1063BC-51EB-4139-AC0E-0EFFF8B8F20E}"/>
              </a:ext>
            </a:extLst>
          </p:cNvPr>
          <p:cNvSpPr>
            <a:spLocks noGrp="1"/>
          </p:cNvSpPr>
          <p:nvPr>
            <p:ph type="sldNum" sz="quarter" idx="12"/>
          </p:nvPr>
        </p:nvSpPr>
        <p:spPr/>
        <p:txBody>
          <a:bodyPr/>
          <a:lstStyle/>
          <a:p>
            <a:fld id="{221D1CBE-F524-4A98-BD0B-CF524082FB91}" type="slidenum">
              <a:rPr lang="en-US" smtClean="0"/>
              <a:t>‹#›</a:t>
            </a:fld>
            <a:endParaRPr lang="en-US"/>
          </a:p>
        </p:txBody>
      </p:sp>
    </p:spTree>
    <p:extLst>
      <p:ext uri="{BB962C8B-B14F-4D97-AF65-F5344CB8AC3E}">
        <p14:creationId xmlns:p14="http://schemas.microsoft.com/office/powerpoint/2010/main" val="4144325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0EA0077-C8A9-416E-870A-8EF6DF63F6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3365172-16CB-4CBD-9C02-A94EDBB76E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6219D8D-9B52-4655-813F-D3A9943B5674}"/>
              </a:ext>
            </a:extLst>
          </p:cNvPr>
          <p:cNvSpPr>
            <a:spLocks noGrp="1"/>
          </p:cNvSpPr>
          <p:nvPr>
            <p:ph type="dt" sz="half" idx="10"/>
          </p:nvPr>
        </p:nvSpPr>
        <p:spPr/>
        <p:txBody>
          <a:bodyPr/>
          <a:lstStyle/>
          <a:p>
            <a:fld id="{4FF5ECCE-4B29-4575-873D-60C94A3A63EE}" type="datetimeFigureOut">
              <a:rPr lang="en-US" smtClean="0"/>
              <a:t>9/8/2021</a:t>
            </a:fld>
            <a:endParaRPr lang="en-US"/>
          </a:p>
        </p:txBody>
      </p:sp>
      <p:sp>
        <p:nvSpPr>
          <p:cNvPr id="5" name="Footer Placeholder 4">
            <a:extLst>
              <a:ext uri="{FF2B5EF4-FFF2-40B4-BE49-F238E27FC236}">
                <a16:creationId xmlns="" xmlns:a16="http://schemas.microsoft.com/office/drawing/2014/main" id="{472CEFBF-4F2E-42C1-A588-947D62F520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0542F54-4310-42A2-94AF-802CE3457D81}"/>
              </a:ext>
            </a:extLst>
          </p:cNvPr>
          <p:cNvSpPr>
            <a:spLocks noGrp="1"/>
          </p:cNvSpPr>
          <p:nvPr>
            <p:ph type="sldNum" sz="quarter" idx="12"/>
          </p:nvPr>
        </p:nvSpPr>
        <p:spPr/>
        <p:txBody>
          <a:bodyPr/>
          <a:lstStyle/>
          <a:p>
            <a:fld id="{221D1CBE-F524-4A98-BD0B-CF524082FB91}" type="slidenum">
              <a:rPr lang="en-US" smtClean="0"/>
              <a:t>‹#›</a:t>
            </a:fld>
            <a:endParaRPr lang="en-US"/>
          </a:p>
        </p:txBody>
      </p:sp>
    </p:spTree>
    <p:extLst>
      <p:ext uri="{BB962C8B-B14F-4D97-AF65-F5344CB8AC3E}">
        <p14:creationId xmlns:p14="http://schemas.microsoft.com/office/powerpoint/2010/main" val="2036279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601396-9567-4D71-A169-CEEEDBD014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0B1991B-0DEB-4E2C-A660-A4C0C10D64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1224EDE-9784-4AC2-99B6-F26A788E0D7C}"/>
              </a:ext>
            </a:extLst>
          </p:cNvPr>
          <p:cNvSpPr>
            <a:spLocks noGrp="1"/>
          </p:cNvSpPr>
          <p:nvPr>
            <p:ph type="dt" sz="half" idx="10"/>
          </p:nvPr>
        </p:nvSpPr>
        <p:spPr/>
        <p:txBody>
          <a:bodyPr/>
          <a:lstStyle/>
          <a:p>
            <a:fld id="{4FF5ECCE-4B29-4575-873D-60C94A3A63EE}" type="datetimeFigureOut">
              <a:rPr lang="en-US" smtClean="0"/>
              <a:t>9/8/2021</a:t>
            </a:fld>
            <a:endParaRPr lang="en-US"/>
          </a:p>
        </p:txBody>
      </p:sp>
      <p:sp>
        <p:nvSpPr>
          <p:cNvPr id="5" name="Footer Placeholder 4">
            <a:extLst>
              <a:ext uri="{FF2B5EF4-FFF2-40B4-BE49-F238E27FC236}">
                <a16:creationId xmlns="" xmlns:a16="http://schemas.microsoft.com/office/drawing/2014/main" id="{B0294343-E55B-4252-A1E4-099B35F9DA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7DB3F72-8B34-4C8C-B028-C203DD3E61A0}"/>
              </a:ext>
            </a:extLst>
          </p:cNvPr>
          <p:cNvSpPr>
            <a:spLocks noGrp="1"/>
          </p:cNvSpPr>
          <p:nvPr>
            <p:ph type="sldNum" sz="quarter" idx="12"/>
          </p:nvPr>
        </p:nvSpPr>
        <p:spPr/>
        <p:txBody>
          <a:bodyPr/>
          <a:lstStyle/>
          <a:p>
            <a:fld id="{221D1CBE-F524-4A98-BD0B-CF524082FB91}" type="slidenum">
              <a:rPr lang="en-US" smtClean="0"/>
              <a:t>‹#›</a:t>
            </a:fld>
            <a:endParaRPr lang="en-US"/>
          </a:p>
        </p:txBody>
      </p:sp>
    </p:spTree>
    <p:extLst>
      <p:ext uri="{BB962C8B-B14F-4D97-AF65-F5344CB8AC3E}">
        <p14:creationId xmlns:p14="http://schemas.microsoft.com/office/powerpoint/2010/main" val="1719944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E08E8-D745-463F-B180-43F6D6DCAA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3CEC1CF-536A-4697-94C3-CF2CEA2AF5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C08E504-7B8B-41D0-9E6A-BD4530366C1F}"/>
              </a:ext>
            </a:extLst>
          </p:cNvPr>
          <p:cNvSpPr>
            <a:spLocks noGrp="1"/>
          </p:cNvSpPr>
          <p:nvPr>
            <p:ph type="dt" sz="half" idx="10"/>
          </p:nvPr>
        </p:nvSpPr>
        <p:spPr/>
        <p:txBody>
          <a:bodyPr/>
          <a:lstStyle/>
          <a:p>
            <a:fld id="{4FF5ECCE-4B29-4575-873D-60C94A3A63EE}" type="datetimeFigureOut">
              <a:rPr lang="en-US" smtClean="0"/>
              <a:t>9/8/2021</a:t>
            </a:fld>
            <a:endParaRPr lang="en-US"/>
          </a:p>
        </p:txBody>
      </p:sp>
      <p:sp>
        <p:nvSpPr>
          <p:cNvPr id="5" name="Footer Placeholder 4">
            <a:extLst>
              <a:ext uri="{FF2B5EF4-FFF2-40B4-BE49-F238E27FC236}">
                <a16:creationId xmlns="" xmlns:a16="http://schemas.microsoft.com/office/drawing/2014/main" id="{E9F28870-EEB2-4C5C-A2D9-FF260A7A0C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0CD385E-701A-42C2-90DD-FF1F78F4052A}"/>
              </a:ext>
            </a:extLst>
          </p:cNvPr>
          <p:cNvSpPr>
            <a:spLocks noGrp="1"/>
          </p:cNvSpPr>
          <p:nvPr>
            <p:ph type="sldNum" sz="quarter" idx="12"/>
          </p:nvPr>
        </p:nvSpPr>
        <p:spPr/>
        <p:txBody>
          <a:bodyPr/>
          <a:lstStyle/>
          <a:p>
            <a:fld id="{221D1CBE-F524-4A98-BD0B-CF524082FB91}" type="slidenum">
              <a:rPr lang="en-US" smtClean="0"/>
              <a:t>‹#›</a:t>
            </a:fld>
            <a:endParaRPr lang="en-US"/>
          </a:p>
        </p:txBody>
      </p:sp>
    </p:spTree>
    <p:extLst>
      <p:ext uri="{BB962C8B-B14F-4D97-AF65-F5344CB8AC3E}">
        <p14:creationId xmlns:p14="http://schemas.microsoft.com/office/powerpoint/2010/main" val="315224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F53274-E81F-41F5-9F29-9BA9B98905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F498981-61BA-4517-BC3D-0FACB8721B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8B5E4C6-80EE-4669-ADE6-33875E74B8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7DCC9DC6-C53D-45D5-AA46-6CEB57E23142}"/>
              </a:ext>
            </a:extLst>
          </p:cNvPr>
          <p:cNvSpPr>
            <a:spLocks noGrp="1"/>
          </p:cNvSpPr>
          <p:nvPr>
            <p:ph type="dt" sz="half" idx="10"/>
          </p:nvPr>
        </p:nvSpPr>
        <p:spPr/>
        <p:txBody>
          <a:bodyPr/>
          <a:lstStyle/>
          <a:p>
            <a:fld id="{4FF5ECCE-4B29-4575-873D-60C94A3A63EE}" type="datetimeFigureOut">
              <a:rPr lang="en-US" smtClean="0"/>
              <a:t>9/8/2021</a:t>
            </a:fld>
            <a:endParaRPr lang="en-US"/>
          </a:p>
        </p:txBody>
      </p:sp>
      <p:sp>
        <p:nvSpPr>
          <p:cNvPr id="6" name="Footer Placeholder 5">
            <a:extLst>
              <a:ext uri="{FF2B5EF4-FFF2-40B4-BE49-F238E27FC236}">
                <a16:creationId xmlns="" xmlns:a16="http://schemas.microsoft.com/office/drawing/2014/main" id="{44C7F70C-6BD1-4791-9A7A-79F0316497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8F821BE-8447-4281-AA1D-C47C4DAB22A0}"/>
              </a:ext>
            </a:extLst>
          </p:cNvPr>
          <p:cNvSpPr>
            <a:spLocks noGrp="1"/>
          </p:cNvSpPr>
          <p:nvPr>
            <p:ph type="sldNum" sz="quarter" idx="12"/>
          </p:nvPr>
        </p:nvSpPr>
        <p:spPr/>
        <p:txBody>
          <a:bodyPr/>
          <a:lstStyle/>
          <a:p>
            <a:fld id="{221D1CBE-F524-4A98-BD0B-CF524082FB91}" type="slidenum">
              <a:rPr lang="en-US" smtClean="0"/>
              <a:t>‹#›</a:t>
            </a:fld>
            <a:endParaRPr lang="en-US"/>
          </a:p>
        </p:txBody>
      </p:sp>
    </p:spTree>
    <p:extLst>
      <p:ext uri="{BB962C8B-B14F-4D97-AF65-F5344CB8AC3E}">
        <p14:creationId xmlns:p14="http://schemas.microsoft.com/office/powerpoint/2010/main" val="2748778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249E6A-5275-4F26-B52F-9C46742364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427890F-2DC0-42CF-8E9E-F2378C0480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87DA095-F7A2-448F-9B62-2EB878FCCA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3F9676F9-54FE-43A6-9C09-265B5A0260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9A619729-C9F6-45B8-99AC-DCFB50F304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D28C3B2-0043-4BE9-924A-50CA7D3E51E8}"/>
              </a:ext>
            </a:extLst>
          </p:cNvPr>
          <p:cNvSpPr>
            <a:spLocks noGrp="1"/>
          </p:cNvSpPr>
          <p:nvPr>
            <p:ph type="dt" sz="half" idx="10"/>
          </p:nvPr>
        </p:nvSpPr>
        <p:spPr/>
        <p:txBody>
          <a:bodyPr/>
          <a:lstStyle/>
          <a:p>
            <a:fld id="{4FF5ECCE-4B29-4575-873D-60C94A3A63EE}" type="datetimeFigureOut">
              <a:rPr lang="en-US" smtClean="0"/>
              <a:t>9/8/2021</a:t>
            </a:fld>
            <a:endParaRPr lang="en-US"/>
          </a:p>
        </p:txBody>
      </p:sp>
      <p:sp>
        <p:nvSpPr>
          <p:cNvPr id="8" name="Footer Placeholder 7">
            <a:extLst>
              <a:ext uri="{FF2B5EF4-FFF2-40B4-BE49-F238E27FC236}">
                <a16:creationId xmlns="" xmlns:a16="http://schemas.microsoft.com/office/drawing/2014/main" id="{6E992B1E-9E60-495D-834F-3BA986A378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97FE868E-4F2C-481D-8DE8-D39FD215D4A5}"/>
              </a:ext>
            </a:extLst>
          </p:cNvPr>
          <p:cNvSpPr>
            <a:spLocks noGrp="1"/>
          </p:cNvSpPr>
          <p:nvPr>
            <p:ph type="sldNum" sz="quarter" idx="12"/>
          </p:nvPr>
        </p:nvSpPr>
        <p:spPr/>
        <p:txBody>
          <a:bodyPr/>
          <a:lstStyle/>
          <a:p>
            <a:fld id="{221D1CBE-F524-4A98-BD0B-CF524082FB91}" type="slidenum">
              <a:rPr lang="en-US" smtClean="0"/>
              <a:t>‹#›</a:t>
            </a:fld>
            <a:endParaRPr lang="en-US"/>
          </a:p>
        </p:txBody>
      </p:sp>
    </p:spTree>
    <p:extLst>
      <p:ext uri="{BB962C8B-B14F-4D97-AF65-F5344CB8AC3E}">
        <p14:creationId xmlns:p14="http://schemas.microsoft.com/office/powerpoint/2010/main" val="347411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B7DE05-8B80-44F5-9BF0-EDF4532F2F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AC89C42-1BAC-46BC-B20B-55A6B7EDC104}"/>
              </a:ext>
            </a:extLst>
          </p:cNvPr>
          <p:cNvSpPr>
            <a:spLocks noGrp="1"/>
          </p:cNvSpPr>
          <p:nvPr>
            <p:ph type="dt" sz="half" idx="10"/>
          </p:nvPr>
        </p:nvSpPr>
        <p:spPr/>
        <p:txBody>
          <a:bodyPr/>
          <a:lstStyle/>
          <a:p>
            <a:fld id="{4FF5ECCE-4B29-4575-873D-60C94A3A63EE}" type="datetimeFigureOut">
              <a:rPr lang="en-US" smtClean="0"/>
              <a:t>9/8/2021</a:t>
            </a:fld>
            <a:endParaRPr lang="en-US"/>
          </a:p>
        </p:txBody>
      </p:sp>
      <p:sp>
        <p:nvSpPr>
          <p:cNvPr id="4" name="Footer Placeholder 3">
            <a:extLst>
              <a:ext uri="{FF2B5EF4-FFF2-40B4-BE49-F238E27FC236}">
                <a16:creationId xmlns="" xmlns:a16="http://schemas.microsoft.com/office/drawing/2014/main" id="{22EE4773-4FAE-4789-8366-29D707CAD6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0E92E9D7-1E98-4A57-9391-FC0A3BF6BA4F}"/>
              </a:ext>
            </a:extLst>
          </p:cNvPr>
          <p:cNvSpPr>
            <a:spLocks noGrp="1"/>
          </p:cNvSpPr>
          <p:nvPr>
            <p:ph type="sldNum" sz="quarter" idx="12"/>
          </p:nvPr>
        </p:nvSpPr>
        <p:spPr/>
        <p:txBody>
          <a:bodyPr/>
          <a:lstStyle/>
          <a:p>
            <a:fld id="{221D1CBE-F524-4A98-BD0B-CF524082FB91}" type="slidenum">
              <a:rPr lang="en-US" smtClean="0"/>
              <a:t>‹#›</a:t>
            </a:fld>
            <a:endParaRPr lang="en-US"/>
          </a:p>
        </p:txBody>
      </p:sp>
    </p:spTree>
    <p:extLst>
      <p:ext uri="{BB962C8B-B14F-4D97-AF65-F5344CB8AC3E}">
        <p14:creationId xmlns:p14="http://schemas.microsoft.com/office/powerpoint/2010/main" val="39317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F8C48E8-FB52-4AFE-ADEC-83F068776E38}"/>
              </a:ext>
            </a:extLst>
          </p:cNvPr>
          <p:cNvSpPr>
            <a:spLocks noGrp="1"/>
          </p:cNvSpPr>
          <p:nvPr>
            <p:ph type="dt" sz="half" idx="10"/>
          </p:nvPr>
        </p:nvSpPr>
        <p:spPr/>
        <p:txBody>
          <a:bodyPr/>
          <a:lstStyle/>
          <a:p>
            <a:fld id="{4FF5ECCE-4B29-4575-873D-60C94A3A63EE}" type="datetimeFigureOut">
              <a:rPr lang="en-US" smtClean="0"/>
              <a:t>9/8/2021</a:t>
            </a:fld>
            <a:endParaRPr lang="en-US"/>
          </a:p>
        </p:txBody>
      </p:sp>
      <p:sp>
        <p:nvSpPr>
          <p:cNvPr id="3" name="Footer Placeholder 2">
            <a:extLst>
              <a:ext uri="{FF2B5EF4-FFF2-40B4-BE49-F238E27FC236}">
                <a16:creationId xmlns="" xmlns:a16="http://schemas.microsoft.com/office/drawing/2014/main" id="{C10C5269-729D-4BE6-A2E8-1FC46D140C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01533934-7FA4-4F95-9FFE-820921964D13}"/>
              </a:ext>
            </a:extLst>
          </p:cNvPr>
          <p:cNvSpPr>
            <a:spLocks noGrp="1"/>
          </p:cNvSpPr>
          <p:nvPr>
            <p:ph type="sldNum" sz="quarter" idx="12"/>
          </p:nvPr>
        </p:nvSpPr>
        <p:spPr/>
        <p:txBody>
          <a:bodyPr/>
          <a:lstStyle/>
          <a:p>
            <a:fld id="{221D1CBE-F524-4A98-BD0B-CF524082FB91}" type="slidenum">
              <a:rPr lang="en-US" smtClean="0"/>
              <a:t>‹#›</a:t>
            </a:fld>
            <a:endParaRPr lang="en-US"/>
          </a:p>
        </p:txBody>
      </p:sp>
    </p:spTree>
    <p:extLst>
      <p:ext uri="{BB962C8B-B14F-4D97-AF65-F5344CB8AC3E}">
        <p14:creationId xmlns:p14="http://schemas.microsoft.com/office/powerpoint/2010/main" val="130554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D469B1-0FBD-4D9A-9A74-0A2117A449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A784644-C4B0-4A97-89CF-2B36281588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923B198F-D043-4B3A-A326-98D1E1CD9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1D30B88-2CCA-454C-B0AD-D4EA2E8CB273}"/>
              </a:ext>
            </a:extLst>
          </p:cNvPr>
          <p:cNvSpPr>
            <a:spLocks noGrp="1"/>
          </p:cNvSpPr>
          <p:nvPr>
            <p:ph type="dt" sz="half" idx="10"/>
          </p:nvPr>
        </p:nvSpPr>
        <p:spPr/>
        <p:txBody>
          <a:bodyPr/>
          <a:lstStyle/>
          <a:p>
            <a:fld id="{4FF5ECCE-4B29-4575-873D-60C94A3A63EE}" type="datetimeFigureOut">
              <a:rPr lang="en-US" smtClean="0"/>
              <a:t>9/8/2021</a:t>
            </a:fld>
            <a:endParaRPr lang="en-US"/>
          </a:p>
        </p:txBody>
      </p:sp>
      <p:sp>
        <p:nvSpPr>
          <p:cNvPr id="6" name="Footer Placeholder 5">
            <a:extLst>
              <a:ext uri="{FF2B5EF4-FFF2-40B4-BE49-F238E27FC236}">
                <a16:creationId xmlns="" xmlns:a16="http://schemas.microsoft.com/office/drawing/2014/main" id="{59758C28-E219-4B90-A2B3-4FDBE9146A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5292945-817E-45D6-ADD4-9F6D94A3E895}"/>
              </a:ext>
            </a:extLst>
          </p:cNvPr>
          <p:cNvSpPr>
            <a:spLocks noGrp="1"/>
          </p:cNvSpPr>
          <p:nvPr>
            <p:ph type="sldNum" sz="quarter" idx="12"/>
          </p:nvPr>
        </p:nvSpPr>
        <p:spPr/>
        <p:txBody>
          <a:bodyPr/>
          <a:lstStyle/>
          <a:p>
            <a:fld id="{221D1CBE-F524-4A98-BD0B-CF524082FB91}" type="slidenum">
              <a:rPr lang="en-US" smtClean="0"/>
              <a:t>‹#›</a:t>
            </a:fld>
            <a:endParaRPr lang="en-US"/>
          </a:p>
        </p:txBody>
      </p:sp>
    </p:spTree>
    <p:extLst>
      <p:ext uri="{BB962C8B-B14F-4D97-AF65-F5344CB8AC3E}">
        <p14:creationId xmlns:p14="http://schemas.microsoft.com/office/powerpoint/2010/main" val="377899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C52670-1144-4474-AD43-5C6915484E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0893126-E09B-4546-8037-6109639022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453150D3-757A-40D0-AB51-6EEE1317A9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D2C2D5A-7CF7-45EF-9C0B-6877B957C7E3}"/>
              </a:ext>
            </a:extLst>
          </p:cNvPr>
          <p:cNvSpPr>
            <a:spLocks noGrp="1"/>
          </p:cNvSpPr>
          <p:nvPr>
            <p:ph type="dt" sz="half" idx="10"/>
          </p:nvPr>
        </p:nvSpPr>
        <p:spPr/>
        <p:txBody>
          <a:bodyPr/>
          <a:lstStyle/>
          <a:p>
            <a:fld id="{4FF5ECCE-4B29-4575-873D-60C94A3A63EE}" type="datetimeFigureOut">
              <a:rPr lang="en-US" smtClean="0"/>
              <a:t>9/8/2021</a:t>
            </a:fld>
            <a:endParaRPr lang="en-US"/>
          </a:p>
        </p:txBody>
      </p:sp>
      <p:sp>
        <p:nvSpPr>
          <p:cNvPr id="6" name="Footer Placeholder 5">
            <a:extLst>
              <a:ext uri="{FF2B5EF4-FFF2-40B4-BE49-F238E27FC236}">
                <a16:creationId xmlns="" xmlns:a16="http://schemas.microsoft.com/office/drawing/2014/main" id="{F8E03215-E0F8-460C-B6B9-0E350396F4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CAA1899-DF9F-4A1C-A49B-510DD9AA6304}"/>
              </a:ext>
            </a:extLst>
          </p:cNvPr>
          <p:cNvSpPr>
            <a:spLocks noGrp="1"/>
          </p:cNvSpPr>
          <p:nvPr>
            <p:ph type="sldNum" sz="quarter" idx="12"/>
          </p:nvPr>
        </p:nvSpPr>
        <p:spPr/>
        <p:txBody>
          <a:bodyPr/>
          <a:lstStyle/>
          <a:p>
            <a:fld id="{221D1CBE-F524-4A98-BD0B-CF524082FB91}" type="slidenum">
              <a:rPr lang="en-US" smtClean="0"/>
              <a:t>‹#›</a:t>
            </a:fld>
            <a:endParaRPr lang="en-US"/>
          </a:p>
        </p:txBody>
      </p:sp>
    </p:spTree>
    <p:extLst>
      <p:ext uri="{BB962C8B-B14F-4D97-AF65-F5344CB8AC3E}">
        <p14:creationId xmlns:p14="http://schemas.microsoft.com/office/powerpoint/2010/main" val="4051327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85EA6BC-A113-4A1A-9252-6C183D9419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7C4DDF3-D888-4F2D-BE22-ED4144A5B3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EAA3CB8-DEA7-49E8-98CA-1B86ABB8B9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F5ECCE-4B29-4575-873D-60C94A3A63EE}" type="datetimeFigureOut">
              <a:rPr lang="en-US" smtClean="0"/>
              <a:t>9/8/2021</a:t>
            </a:fld>
            <a:endParaRPr lang="en-US"/>
          </a:p>
        </p:txBody>
      </p:sp>
      <p:sp>
        <p:nvSpPr>
          <p:cNvPr id="5" name="Footer Placeholder 4">
            <a:extLst>
              <a:ext uri="{FF2B5EF4-FFF2-40B4-BE49-F238E27FC236}">
                <a16:creationId xmlns="" xmlns:a16="http://schemas.microsoft.com/office/drawing/2014/main" id="{AB0E8C8B-60A9-4A11-B2B5-2B3C694B61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7BF9E4A1-494F-4F93-808D-E727D4408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1D1CBE-F524-4A98-BD0B-CF524082FB91}" type="slidenum">
              <a:rPr lang="en-US" smtClean="0"/>
              <a:t>‹#›</a:t>
            </a:fld>
            <a:endParaRPr lang="en-US"/>
          </a:p>
        </p:txBody>
      </p:sp>
    </p:spTree>
    <p:extLst>
      <p:ext uri="{BB962C8B-B14F-4D97-AF65-F5344CB8AC3E}">
        <p14:creationId xmlns:p14="http://schemas.microsoft.com/office/powerpoint/2010/main" val="1524617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4B7A803-6F88-44D1-BDCF-89B0411B75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 xmlns:a16="http://schemas.microsoft.com/office/drawing/2014/main" id="{970F499A-F014-4B07-B57E-D3AF6547CC1B}"/>
              </a:ext>
            </a:extLst>
          </p:cNvPr>
          <p:cNvPicPr>
            <a:picLocks noChangeAspect="1"/>
          </p:cNvPicPr>
          <p:nvPr/>
        </p:nvPicPr>
        <p:blipFill>
          <a:blip r:embed="rId3"/>
          <a:stretch>
            <a:fillRect/>
          </a:stretch>
        </p:blipFill>
        <p:spPr>
          <a:xfrm>
            <a:off x="4154021" y="4572172"/>
            <a:ext cx="6242845" cy="2139881"/>
          </a:xfrm>
          <a:prstGeom prst="rect">
            <a:avLst/>
          </a:prstGeom>
        </p:spPr>
      </p:pic>
    </p:spTree>
    <p:extLst>
      <p:ext uri="{BB962C8B-B14F-4D97-AF65-F5344CB8AC3E}">
        <p14:creationId xmlns:p14="http://schemas.microsoft.com/office/powerpoint/2010/main" val="3720275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C068C61-D468-4707-BE75-E49D26CEE7C7}"/>
              </a:ext>
            </a:extLst>
          </p:cNvPr>
          <p:cNvGrpSpPr/>
          <p:nvPr/>
        </p:nvGrpSpPr>
        <p:grpSpPr>
          <a:xfrm>
            <a:off x="167573" y="-274649"/>
            <a:ext cx="2468051" cy="2059368"/>
            <a:chOff x="260669" y="180335"/>
            <a:chExt cx="3164299" cy="3804970"/>
          </a:xfrm>
        </p:grpSpPr>
        <p:pic>
          <p:nvPicPr>
            <p:cNvPr id="3" name="Picture 2">
              <a:extLst>
                <a:ext uri="{FF2B5EF4-FFF2-40B4-BE49-F238E27FC236}">
                  <a16:creationId xmlns="" xmlns:a16="http://schemas.microsoft.com/office/drawing/2014/main" id="{44B20D02-6EA9-4671-B0D6-55ED8BDB9D37}"/>
                </a:ext>
              </a:extLst>
            </p:cNvPr>
            <p:cNvPicPr>
              <a:picLocks noChangeAspect="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20310472">
              <a:off x="260669" y="180335"/>
              <a:ext cx="3079989" cy="3804970"/>
            </a:xfrm>
            <a:prstGeom prst="rect">
              <a:avLst/>
            </a:prstGeom>
          </p:spPr>
        </p:pic>
        <p:sp>
          <p:nvSpPr>
            <p:cNvPr id="4" name="TextBox 6">
              <a:extLst>
                <a:ext uri="{FF2B5EF4-FFF2-40B4-BE49-F238E27FC236}">
                  <a16:creationId xmlns="" xmlns:a16="http://schemas.microsoft.com/office/drawing/2014/main" id="{04A1D4BA-E3A4-42D8-A0B8-F67175B0A646}"/>
                </a:ext>
              </a:extLst>
            </p:cNvPr>
            <p:cNvSpPr txBox="1"/>
            <p:nvPr/>
          </p:nvSpPr>
          <p:spPr>
            <a:xfrm>
              <a:off x="681768" y="2082820"/>
              <a:ext cx="2743200" cy="10804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BZ" sz="3200" b="1" i="1" u="none" strike="noStrike" kern="1200" cap="none" spc="0" normalizeH="0" baseline="0" noProof="0" dirty="0">
                  <a:ln>
                    <a:noFill/>
                  </a:ln>
                  <a:solidFill>
                    <a:srgbClr val="0000CC"/>
                  </a:solidFill>
                  <a:effectLst/>
                  <a:uLnTx/>
                  <a:uFillTx/>
                  <a:latin typeface="Calibri" panose="020F0502020204030204"/>
                  <a:ea typeface="+mn-ea"/>
                  <a:cs typeface="+mn-cs"/>
                </a:rPr>
                <a:t>MỞ BÀI</a:t>
              </a:r>
            </a:p>
          </p:txBody>
        </p:sp>
      </p:grpSp>
      <p:sp>
        <p:nvSpPr>
          <p:cNvPr id="6" name="TextBox 5">
            <a:extLst>
              <a:ext uri="{FF2B5EF4-FFF2-40B4-BE49-F238E27FC236}">
                <a16:creationId xmlns="" xmlns:a16="http://schemas.microsoft.com/office/drawing/2014/main" id="{C79DDC7E-8A76-433F-B1B4-856F983F59D5}"/>
              </a:ext>
            </a:extLst>
          </p:cNvPr>
          <p:cNvSpPr txBox="1"/>
          <p:nvPr/>
        </p:nvSpPr>
        <p:spPr>
          <a:xfrm>
            <a:off x="2289855" y="203723"/>
            <a:ext cx="9825317" cy="954107"/>
          </a:xfrm>
          <a:prstGeom prst="rect">
            <a:avLst/>
          </a:prstGeom>
          <a:noFill/>
        </p:spPr>
        <p:txBody>
          <a:bodyPr wrap="square">
            <a:spAutoFit/>
          </a:bodyPr>
          <a:lstStyle/>
          <a:p>
            <a:pPr algn="just"/>
            <a:r>
              <a:rPr kumimoji="0" lang="pt-BR"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lang="pt-BR" sz="2800" dirty="0">
                <a:latin typeface="Times New Roman" panose="02020603050405020304" pitchFamily="18" charset="0"/>
                <a:ea typeface="Times New Roman" panose="02020603050405020304" pitchFamily="18" charset="0"/>
              </a:rPr>
              <a:t>Bút là đồ dùng học tập thiết yếu của học sinh nhằm ghi lại những tri thức tiếp thu đ­ược và để l­u giữ tri thức lâu hơn…</a:t>
            </a:r>
            <a:endParaRPr lang="en-US" sz="2800" dirty="0">
              <a:latin typeface="Times New Roman" panose="02020603050405020304" pitchFamily="18" charset="0"/>
              <a:ea typeface="Times New Roman" panose="02020603050405020304" pitchFamily="18" charset="0"/>
            </a:endParaRPr>
          </a:p>
        </p:txBody>
      </p:sp>
      <p:grpSp>
        <p:nvGrpSpPr>
          <p:cNvPr id="7" name="Group 6">
            <a:extLst>
              <a:ext uri="{FF2B5EF4-FFF2-40B4-BE49-F238E27FC236}">
                <a16:creationId xmlns="" xmlns:a16="http://schemas.microsoft.com/office/drawing/2014/main" id="{1EEE3A3E-07D6-4E91-8192-C4D1C718C72A}"/>
              </a:ext>
            </a:extLst>
          </p:cNvPr>
          <p:cNvGrpSpPr/>
          <p:nvPr/>
        </p:nvGrpSpPr>
        <p:grpSpPr>
          <a:xfrm>
            <a:off x="0" y="2255829"/>
            <a:ext cx="2468051" cy="2059368"/>
            <a:chOff x="260669" y="180335"/>
            <a:chExt cx="3164299" cy="3804970"/>
          </a:xfrm>
        </p:grpSpPr>
        <p:pic>
          <p:nvPicPr>
            <p:cNvPr id="8" name="Picture 7">
              <a:extLst>
                <a:ext uri="{FF2B5EF4-FFF2-40B4-BE49-F238E27FC236}">
                  <a16:creationId xmlns="" xmlns:a16="http://schemas.microsoft.com/office/drawing/2014/main" id="{5E645077-CE80-4CD6-826B-43184B20FFBA}"/>
                </a:ext>
              </a:extLst>
            </p:cNvPr>
            <p:cNvPicPr>
              <a:picLocks noChangeAspect="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20310472">
              <a:off x="260669" y="180335"/>
              <a:ext cx="3079989" cy="3804970"/>
            </a:xfrm>
            <a:prstGeom prst="rect">
              <a:avLst/>
            </a:prstGeom>
          </p:spPr>
        </p:pic>
        <p:sp>
          <p:nvSpPr>
            <p:cNvPr id="9" name="TextBox 6">
              <a:extLst>
                <a:ext uri="{FF2B5EF4-FFF2-40B4-BE49-F238E27FC236}">
                  <a16:creationId xmlns="" xmlns:a16="http://schemas.microsoft.com/office/drawing/2014/main" id="{B53CB7C0-F774-4F6B-B6F7-8BEC800522C5}"/>
                </a:ext>
              </a:extLst>
            </p:cNvPr>
            <p:cNvSpPr txBox="1"/>
            <p:nvPr/>
          </p:nvSpPr>
          <p:spPr>
            <a:xfrm>
              <a:off x="681768" y="2082820"/>
              <a:ext cx="2743200" cy="10804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BZ" sz="3200" b="1" i="1" u="none" strike="noStrike" kern="1200" cap="none" spc="0" normalizeH="0" baseline="0" noProof="0" dirty="0">
                  <a:ln>
                    <a:noFill/>
                  </a:ln>
                  <a:solidFill>
                    <a:srgbClr val="0000CC"/>
                  </a:solidFill>
                  <a:effectLst/>
                  <a:uLnTx/>
                  <a:uFillTx/>
                  <a:latin typeface="Calibri" panose="020F0502020204030204"/>
                  <a:ea typeface="+mn-ea"/>
                  <a:cs typeface="+mn-cs"/>
                </a:rPr>
                <a:t>THÂN BÀI</a:t>
              </a:r>
            </a:p>
          </p:txBody>
        </p:sp>
      </p:grpSp>
      <p:sp>
        <p:nvSpPr>
          <p:cNvPr id="11" name="TextBox 10">
            <a:extLst>
              <a:ext uri="{FF2B5EF4-FFF2-40B4-BE49-F238E27FC236}">
                <a16:creationId xmlns="" xmlns:a16="http://schemas.microsoft.com/office/drawing/2014/main" id="{E4A4DDD8-5CDA-46CE-A5A7-CF6DF39456A9}"/>
              </a:ext>
            </a:extLst>
          </p:cNvPr>
          <p:cNvSpPr txBox="1"/>
          <p:nvPr/>
        </p:nvSpPr>
        <p:spPr>
          <a:xfrm>
            <a:off x="2397590" y="2110290"/>
            <a:ext cx="9030709" cy="4832092"/>
          </a:xfrm>
          <a:prstGeom prst="rect">
            <a:avLst/>
          </a:prstGeom>
          <a:noFill/>
        </p:spPr>
        <p:txBody>
          <a:bodyPr wrap="square">
            <a:spAutoFit/>
          </a:bodyPr>
          <a:lstStyle/>
          <a:p>
            <a:pPr algn="just"/>
            <a:r>
              <a:rPr lang="pt-BR" sz="2800" dirty="0">
                <a:latin typeface="Times New Roman" panose="02020603050405020304" pitchFamily="18" charset="0"/>
                <a:ea typeface="Times New Roman" panose="02020603050405020304" pitchFamily="18" charset="0"/>
              </a:rPr>
              <a:t>+ Nguồn gốc của chiếc bút ra đời tình cờ (phát triển qua câu chuyện kể của nhà báo Hungari)</a:t>
            </a:r>
            <a:endParaRPr lang="en-US" sz="2800" dirty="0">
              <a:latin typeface="Times New Roman" panose="02020603050405020304" pitchFamily="18" charset="0"/>
              <a:ea typeface="Times New Roman" panose="02020603050405020304" pitchFamily="18" charset="0"/>
            </a:endParaRPr>
          </a:p>
          <a:p>
            <a:pPr algn="just"/>
            <a:r>
              <a:rPr lang="pt-BR" sz="2800" dirty="0">
                <a:latin typeface="Times New Roman" panose="02020603050405020304" pitchFamily="18" charset="0"/>
                <a:ea typeface="Times New Roman" panose="02020603050405020304" pitchFamily="18" charset="0"/>
              </a:rPr>
              <a:t>+ Họ nhà bút bi rất đông đúc và có nhiều loại, nhiều hãng sản xuất.</a:t>
            </a:r>
            <a:endParaRPr lang="en-US" sz="2800" dirty="0">
              <a:latin typeface="Times New Roman" panose="02020603050405020304" pitchFamily="18" charset="0"/>
              <a:ea typeface="Times New Roman" panose="02020603050405020304" pitchFamily="18" charset="0"/>
            </a:endParaRPr>
          </a:p>
          <a:p>
            <a:pPr algn="just"/>
            <a:r>
              <a:rPr lang="pt-BR" sz="2800" dirty="0">
                <a:latin typeface="Times New Roman" panose="02020603050405020304" pitchFamily="18" charset="0"/>
                <a:ea typeface="Times New Roman" panose="02020603050405020304" pitchFamily="18" charset="0"/>
              </a:rPr>
              <a:t>+ Bút bi nổi tiếng của hãng Thiên Long đ­ược đông đảo học sinh quen dùng th­ường có cấu tạo hai phần:</a:t>
            </a:r>
            <a:endParaRPr lang="en-US" sz="2800" dirty="0">
              <a:latin typeface="Times New Roman" panose="02020603050405020304" pitchFamily="18" charset="0"/>
              <a:ea typeface="Times New Roman" panose="02020603050405020304" pitchFamily="18" charset="0"/>
            </a:endParaRPr>
          </a:p>
          <a:p>
            <a:pPr algn="just"/>
            <a:r>
              <a:rPr lang="pt-BR" sz="2800" dirty="0">
                <a:latin typeface="Times New Roman" panose="02020603050405020304" pitchFamily="18" charset="0"/>
                <a:ea typeface="Times New Roman" panose="02020603050405020304" pitchFamily="18" charset="0"/>
              </a:rPr>
              <a:t>+Vỏ bút: có nút bấm và khuy cài</a:t>
            </a:r>
            <a:endParaRPr lang="en-US" sz="2800" dirty="0">
              <a:latin typeface="Times New Roman" panose="02020603050405020304" pitchFamily="18" charset="0"/>
              <a:ea typeface="Times New Roman" panose="02020603050405020304" pitchFamily="18" charset="0"/>
            </a:endParaRPr>
          </a:p>
          <a:p>
            <a:pPr algn="just"/>
            <a:r>
              <a:rPr lang="pt-BR" sz="2800" dirty="0">
                <a:latin typeface="Times New Roman" panose="02020603050405020304" pitchFamily="18" charset="0"/>
                <a:ea typeface="Times New Roman" panose="02020603050405020304" pitchFamily="18" charset="0"/>
              </a:rPr>
              <a:t>+ Ruột bút: có ống đựng mực và ngòi bút.</a:t>
            </a:r>
            <a:endParaRPr lang="en-US" sz="2800" dirty="0">
              <a:latin typeface="Times New Roman" panose="02020603050405020304" pitchFamily="18" charset="0"/>
              <a:ea typeface="Times New Roman" panose="02020603050405020304" pitchFamily="18" charset="0"/>
            </a:endParaRPr>
          </a:p>
          <a:p>
            <a:pPr algn="just"/>
            <a:r>
              <a:rPr lang="pt-BR" sz="2800" dirty="0">
                <a:latin typeface="Times New Roman" panose="02020603050405020304" pitchFamily="18" charset="0"/>
                <a:ea typeface="Times New Roman" panose="02020603050405020304" pitchFamily="18" charset="0"/>
              </a:rPr>
              <a:t>+ Phần vỏ làm  bằng nhựa và phần ngòi làm bằng kim loại.</a:t>
            </a:r>
            <a:endParaRPr lang="en-US" sz="2800" dirty="0">
              <a:latin typeface="Times New Roman" panose="02020603050405020304" pitchFamily="18" charset="0"/>
              <a:ea typeface="Times New Roman" panose="02020603050405020304" pitchFamily="18" charset="0"/>
            </a:endParaRPr>
          </a:p>
          <a:p>
            <a:pPr algn="just"/>
            <a:r>
              <a:rPr lang="pt-BR" sz="2800" dirty="0">
                <a:latin typeface="Times New Roman" panose="02020603050405020304" pitchFamily="18" charset="0"/>
                <a:ea typeface="Times New Roman" panose="02020603050405020304" pitchFamily="18" charset="0"/>
              </a:rPr>
              <a:t>+ Cách bảo quản: Tránh va đập mạnh, khi không viết dùng nút bấm đ­ưa ngòi vào trong vỏ khỏi để dây mực.</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9539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05D22EB0-7876-4D43-8D60-7DF02DD5F5FF}"/>
              </a:ext>
            </a:extLst>
          </p:cNvPr>
          <p:cNvGrpSpPr/>
          <p:nvPr/>
        </p:nvGrpSpPr>
        <p:grpSpPr>
          <a:xfrm>
            <a:off x="197223" y="158088"/>
            <a:ext cx="2468051" cy="2059368"/>
            <a:chOff x="260669" y="180335"/>
            <a:chExt cx="3164299" cy="3804970"/>
          </a:xfrm>
        </p:grpSpPr>
        <p:pic>
          <p:nvPicPr>
            <p:cNvPr id="5" name="Picture 4">
              <a:extLst>
                <a:ext uri="{FF2B5EF4-FFF2-40B4-BE49-F238E27FC236}">
                  <a16:creationId xmlns="" xmlns:a16="http://schemas.microsoft.com/office/drawing/2014/main" id="{6AAE1A64-68CD-4B09-87B2-6D82B96085E5}"/>
                </a:ext>
              </a:extLst>
            </p:cNvPr>
            <p:cNvPicPr>
              <a:picLocks noChangeAspect="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20310472">
              <a:off x="260669" y="180335"/>
              <a:ext cx="3079989" cy="3804970"/>
            </a:xfrm>
            <a:prstGeom prst="rect">
              <a:avLst/>
            </a:prstGeom>
          </p:spPr>
        </p:pic>
        <p:sp>
          <p:nvSpPr>
            <p:cNvPr id="6" name="TextBox 6">
              <a:extLst>
                <a:ext uri="{FF2B5EF4-FFF2-40B4-BE49-F238E27FC236}">
                  <a16:creationId xmlns="" xmlns:a16="http://schemas.microsoft.com/office/drawing/2014/main" id="{62C90D55-9E09-4DCF-9AFE-94EB8F210979}"/>
                </a:ext>
              </a:extLst>
            </p:cNvPr>
            <p:cNvSpPr txBox="1"/>
            <p:nvPr/>
          </p:nvSpPr>
          <p:spPr>
            <a:xfrm>
              <a:off x="681768" y="2082820"/>
              <a:ext cx="2743200" cy="10804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Z" sz="3200" b="1" i="1" dirty="0">
                  <a:solidFill>
                    <a:srgbClr val="0000CC"/>
                  </a:solidFill>
                  <a:latin typeface="Calibri" panose="020F0502020204030204"/>
                </a:rPr>
                <a:t>KẾT BÀI</a:t>
              </a:r>
              <a:endParaRPr kumimoji="0" lang="en-BZ" sz="3200" b="1" i="1" strike="noStrike" kern="1200" cap="none" spc="0" normalizeH="0" baseline="0" noProof="0" dirty="0">
                <a:ln>
                  <a:noFill/>
                </a:ln>
                <a:solidFill>
                  <a:srgbClr val="0000CC"/>
                </a:solidFill>
                <a:effectLst/>
                <a:uLnTx/>
                <a:uFillTx/>
                <a:latin typeface="Calibri" panose="020F0502020204030204"/>
                <a:ea typeface="+mn-ea"/>
                <a:cs typeface="+mn-cs"/>
              </a:endParaRPr>
            </a:p>
          </p:txBody>
        </p:sp>
      </p:grpSp>
      <p:sp>
        <p:nvSpPr>
          <p:cNvPr id="7" name="TextBox 6">
            <a:extLst>
              <a:ext uri="{FF2B5EF4-FFF2-40B4-BE49-F238E27FC236}">
                <a16:creationId xmlns="" xmlns:a16="http://schemas.microsoft.com/office/drawing/2014/main" id="{0E73DC45-828A-4456-AF64-921C4BC1BA78}"/>
              </a:ext>
            </a:extLst>
          </p:cNvPr>
          <p:cNvSpPr txBox="1"/>
          <p:nvPr/>
        </p:nvSpPr>
        <p:spPr>
          <a:xfrm>
            <a:off x="2601646" y="753548"/>
            <a:ext cx="9542932" cy="1077218"/>
          </a:xfrm>
          <a:prstGeom prst="rect">
            <a:avLst/>
          </a:prstGeom>
          <a:noFill/>
        </p:spPr>
        <p:txBody>
          <a:bodyPr wrap="square">
            <a:spAutoFit/>
          </a:bodyPr>
          <a:lstStyle/>
          <a:p>
            <a:pPr algn="just"/>
            <a:r>
              <a:rPr lang="pt-BR" sz="3200" dirty="0">
                <a:latin typeface="Times New Roman" panose="02020603050405020304" pitchFamily="18" charset="0"/>
                <a:ea typeface="Times New Roman" panose="02020603050405020304" pitchFamily="18" charset="0"/>
              </a:rPr>
              <a:t>Chiếc bút bi là bạn đồng hành của học sinh là bạn của tất cả mọi ngư­ời, mỗi khi con ng­ười cần ghi chép…</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6188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100DDFDA-CA69-4734-B4D7-7392E146EA65}"/>
              </a:ext>
            </a:extLst>
          </p:cNvPr>
          <p:cNvSpPr txBox="1"/>
          <p:nvPr/>
        </p:nvSpPr>
        <p:spPr>
          <a:xfrm>
            <a:off x="304800" y="243512"/>
            <a:ext cx="11582399" cy="6370975"/>
          </a:xfrm>
          <a:prstGeom prst="rect">
            <a:avLst/>
          </a:prstGeom>
          <a:noFill/>
        </p:spPr>
        <p:txBody>
          <a:bodyPr wrap="square">
            <a:spAutoFit/>
          </a:bodyPr>
          <a:lstStyle/>
          <a:p>
            <a:pPr algn="just"/>
            <a:r>
              <a:rPr lang="pt-BR" sz="2400" b="1" dirty="0">
                <a:solidFill>
                  <a:srgbClr val="0000CC"/>
                </a:solidFill>
                <a:effectLst/>
                <a:latin typeface="Times New Roman" panose="02020603050405020304" pitchFamily="18" charset="0"/>
                <a:ea typeface="Times New Roman" panose="02020603050405020304" pitchFamily="18" charset="0"/>
              </a:rPr>
              <a:t>* Tham khảo MB:</a:t>
            </a:r>
            <a:endParaRPr lang="en-US" sz="2400" b="1" dirty="0">
              <a:solidFill>
                <a:srgbClr val="0000CC"/>
              </a:solidFill>
              <a:effectLst/>
              <a:latin typeface="Times New Roman" panose="02020603050405020304" pitchFamily="18" charset="0"/>
              <a:ea typeface="Times New Roman" panose="02020603050405020304" pitchFamily="18" charset="0"/>
            </a:endParaRPr>
          </a:p>
          <a:p>
            <a:pPr algn="just"/>
            <a:r>
              <a:rPr lang="pt-BR" sz="2400" dirty="0">
                <a:effectLst/>
                <a:latin typeface="Times New Roman" panose="02020603050405020304" pitchFamily="18" charset="0"/>
                <a:ea typeface="Times New Roman" panose="02020603050405020304" pitchFamily="18" charset="0"/>
              </a:rPr>
              <a:t>            </a:t>
            </a:r>
            <a:r>
              <a:rPr lang="pt-BR" sz="2400" i="1" dirty="0">
                <a:effectLst/>
                <a:latin typeface="Times New Roman" panose="02020603050405020304" pitchFamily="18" charset="0"/>
                <a:ea typeface="Times New Roman" panose="02020603050405020304" pitchFamily="18" charset="0"/>
              </a:rPr>
              <a:t>Trong các loại dụng cụ của các bạn học sinh, chúng tôi là một thứ đồ dùng không thể thiếu. Đố các bạn biết chúng tôi là ai không? Chúng tôi là cái bút.</a:t>
            </a:r>
            <a:endParaRPr lang="en-US" sz="2400" dirty="0">
              <a:effectLst/>
              <a:latin typeface="Times New Roman" panose="02020603050405020304" pitchFamily="18" charset="0"/>
              <a:ea typeface="Times New Roman" panose="02020603050405020304" pitchFamily="18" charset="0"/>
            </a:endParaRPr>
          </a:p>
          <a:p>
            <a:pPr algn="just"/>
            <a:r>
              <a:rPr lang="pt-BR" sz="2400" b="1" i="1" dirty="0">
                <a:solidFill>
                  <a:srgbClr val="0000CC"/>
                </a:solidFill>
                <a:effectLst/>
                <a:latin typeface="Times New Roman" panose="02020603050405020304" pitchFamily="18" charset="0"/>
                <a:ea typeface="Times New Roman" panose="02020603050405020304" pitchFamily="18" charset="0"/>
              </a:rPr>
              <a:t> </a:t>
            </a:r>
            <a:endParaRPr lang="en-US" sz="2400" b="1" dirty="0">
              <a:solidFill>
                <a:srgbClr val="0000CC"/>
              </a:solidFill>
              <a:effectLst/>
              <a:latin typeface="Times New Roman" panose="02020603050405020304" pitchFamily="18" charset="0"/>
              <a:ea typeface="Times New Roman" panose="02020603050405020304" pitchFamily="18" charset="0"/>
            </a:endParaRPr>
          </a:p>
          <a:p>
            <a:pPr algn="just"/>
            <a:r>
              <a:rPr lang="pt-BR" sz="2400" b="1" dirty="0">
                <a:solidFill>
                  <a:srgbClr val="0000CC"/>
                </a:solidFill>
                <a:effectLst/>
                <a:latin typeface="Times New Roman" panose="02020603050405020304" pitchFamily="18" charset="0"/>
                <a:ea typeface="Times New Roman" panose="02020603050405020304" pitchFamily="18" charset="0"/>
              </a:rPr>
              <a:t>* Tham khảo thân bài:</a:t>
            </a:r>
            <a:endParaRPr lang="en-US" sz="2400" b="1" dirty="0">
              <a:solidFill>
                <a:srgbClr val="0000CC"/>
              </a:solidFill>
              <a:effectLst/>
              <a:latin typeface="Times New Roman" panose="02020603050405020304" pitchFamily="18" charset="0"/>
              <a:ea typeface="Times New Roman" panose="02020603050405020304" pitchFamily="18" charset="0"/>
            </a:endParaRPr>
          </a:p>
          <a:p>
            <a:pPr algn="just"/>
            <a:r>
              <a:rPr lang="pt-BR" sz="2400" dirty="0">
                <a:effectLst/>
                <a:latin typeface="Times New Roman" panose="02020603050405020304" pitchFamily="18" charset="0"/>
                <a:ea typeface="Times New Roman" panose="02020603050405020304" pitchFamily="18" charset="0"/>
              </a:rPr>
              <a:t>Vd1:</a:t>
            </a:r>
            <a:r>
              <a:rPr lang="pt-BR" sz="2400" i="1" dirty="0">
                <a:effectLst/>
                <a:latin typeface="Times New Roman" panose="02020603050405020304" pitchFamily="18" charset="0"/>
                <a:ea typeface="Times New Roman" panose="02020603050405020304" pitchFamily="18" charset="0"/>
              </a:rPr>
              <a:t> Họ nhà bút chúng tôi rất đông. Ngoài bút để viết  như bút máy, bút bi còn có loại bút để vẽ, để tô màu cho các bức tranh bức hoạ. Nhờ có chúng tôi mà các hoạ sĩ mới hoàn thành tuyệt tác của mình.</a:t>
            </a:r>
            <a:endParaRPr lang="en-US" sz="2400" dirty="0">
              <a:effectLst/>
              <a:latin typeface="Times New Roman" panose="02020603050405020304" pitchFamily="18" charset="0"/>
              <a:ea typeface="Times New Roman" panose="02020603050405020304" pitchFamily="18" charset="0"/>
            </a:endParaRPr>
          </a:p>
          <a:p>
            <a:pPr algn="just"/>
            <a:r>
              <a:rPr lang="pt-BR" sz="2400" i="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lgn="just"/>
            <a:r>
              <a:rPr lang="pt-BR" sz="2400" dirty="0">
                <a:effectLst/>
                <a:latin typeface="Times New Roman" panose="02020603050405020304" pitchFamily="18" charset="0"/>
                <a:ea typeface="Times New Roman" panose="02020603050405020304" pitchFamily="18" charset="0"/>
              </a:rPr>
              <a:t>Vd2: </a:t>
            </a:r>
            <a:r>
              <a:rPr lang="pt-BR" sz="2400" i="1" dirty="0">
                <a:effectLst/>
                <a:latin typeface="Times New Roman" panose="02020603050405020304" pitchFamily="18" charset="0"/>
                <a:ea typeface="Times New Roman" panose="02020603050405020304" pitchFamily="18" charset="0"/>
              </a:rPr>
              <a:t>Bút chì chúng tôi có đặc điểm riêng không giống như bút máy hay bút bi. Bút chì rất đơn giản nhưng cũng rất tiện lợi. Vi thế mới có câu đố:</a:t>
            </a:r>
            <a:endParaRPr lang="en-US" sz="2400" dirty="0">
              <a:effectLst/>
              <a:latin typeface="Times New Roman" panose="02020603050405020304" pitchFamily="18" charset="0"/>
              <a:ea typeface="Times New Roman" panose="02020603050405020304" pitchFamily="18" charset="0"/>
            </a:endParaRPr>
          </a:p>
          <a:p>
            <a:pPr algn="just"/>
            <a:r>
              <a:rPr lang="pt-BR" sz="2400" i="1" dirty="0">
                <a:effectLst/>
                <a:latin typeface="Times New Roman" panose="02020603050405020304" pitchFamily="18" charset="0"/>
                <a:ea typeface="Times New Roman" panose="02020603050405020304" pitchFamily="18" charset="0"/>
              </a:rPr>
              <a:t>Ruột dài từ mũi đến chân. Mũi mòn ruột cũng dần dần mòn theo.</a:t>
            </a:r>
            <a:r>
              <a:rPr lang="pt-BR" sz="2400"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lgn="just"/>
            <a:r>
              <a:rPr lang="pt-BR" sz="2400"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lgn="just"/>
            <a:r>
              <a:rPr lang="pt-BR" sz="2400" b="1" dirty="0">
                <a:solidFill>
                  <a:srgbClr val="0000CC"/>
                </a:solidFill>
                <a:effectLst/>
                <a:latin typeface="Times New Roman" panose="02020603050405020304" pitchFamily="18" charset="0"/>
                <a:ea typeface="Times New Roman" panose="02020603050405020304" pitchFamily="18" charset="0"/>
              </a:rPr>
              <a:t>* Tham khảo kết bài:</a:t>
            </a:r>
            <a:endParaRPr lang="en-US" sz="2400" b="1" dirty="0">
              <a:solidFill>
                <a:srgbClr val="0000CC"/>
              </a:solidFill>
              <a:effectLst/>
              <a:latin typeface="Times New Roman" panose="02020603050405020304" pitchFamily="18" charset="0"/>
              <a:ea typeface="Times New Roman" panose="02020603050405020304" pitchFamily="18" charset="0"/>
            </a:endParaRPr>
          </a:p>
          <a:p>
            <a:pPr algn="just"/>
            <a:r>
              <a:rPr lang="pt-BR" sz="2400" dirty="0">
                <a:effectLst/>
                <a:latin typeface="Times New Roman" panose="02020603050405020304" pitchFamily="18" charset="0"/>
                <a:ea typeface="Times New Roman" panose="02020603050405020304" pitchFamily="18" charset="0"/>
              </a:rPr>
              <a:t> </a:t>
            </a:r>
            <a:r>
              <a:rPr lang="pt-BR" sz="2400" i="1" dirty="0">
                <a:effectLst/>
                <a:latin typeface="Times New Roman" panose="02020603050405020304" pitchFamily="18" charset="0"/>
                <a:ea typeface="Times New Roman" panose="02020603050405020304" pitchFamily="18" charset="0"/>
              </a:rPr>
              <a:t>Các bạn thấy đấy, chúng tôi rất cần thiết cho mọi người. Cùng với sự phát triển của khoa học kĩ thuật, chúng tôi luôn được các nhà khoa học quan tâm, nghiên cứu sáng chế ra nhiều loại bút hiện đại, tiện lợi đáp ứng nhu cầu phát triển của xã hội</a:t>
            </a:r>
            <a:r>
              <a:rPr lang="pt-BR" sz="2400"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596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additive="base">
                                        <p:cTn id="41"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 calcmode="lin" valueType="num">
                                      <p:cBhvr additive="base">
                                        <p:cTn id="4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5">
                                            <p:txEl>
                                              <p:pRg st="10" end="10"/>
                                            </p:txEl>
                                          </p:spTgt>
                                        </p:tgtEl>
                                        <p:attrNameLst>
                                          <p:attrName>style.visibility</p:attrName>
                                        </p:attrNameLst>
                                      </p:cBhvr>
                                      <p:to>
                                        <p:strVal val="visible"/>
                                      </p:to>
                                    </p:set>
                                    <p:anim calcmode="lin" valueType="num">
                                      <p:cBhvr additive="base">
                                        <p:cTn id="53"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470E0CB-8307-4A07-9253-19FF0C38DDE3}"/>
              </a:ext>
            </a:extLst>
          </p:cNvPr>
          <p:cNvPicPr>
            <a:picLocks noChangeAspect="1"/>
          </p:cNvPicPr>
          <p:nvPr/>
        </p:nvPicPr>
        <p:blipFill>
          <a:blip r:embed="rId2"/>
          <a:stretch>
            <a:fillRect/>
          </a:stretch>
        </p:blipFill>
        <p:spPr>
          <a:xfrm>
            <a:off x="4051470" y="13134"/>
            <a:ext cx="4767485" cy="2091109"/>
          </a:xfrm>
          <a:prstGeom prst="rect">
            <a:avLst/>
          </a:prstGeom>
        </p:spPr>
      </p:pic>
      <p:sp>
        <p:nvSpPr>
          <p:cNvPr id="6" name="TextBox 5">
            <a:extLst>
              <a:ext uri="{FF2B5EF4-FFF2-40B4-BE49-F238E27FC236}">
                <a16:creationId xmlns="" xmlns:a16="http://schemas.microsoft.com/office/drawing/2014/main" id="{CE6C9C82-23DE-4C20-8EDF-E72A03E7DE3B}"/>
              </a:ext>
            </a:extLst>
          </p:cNvPr>
          <p:cNvSpPr txBox="1"/>
          <p:nvPr/>
        </p:nvSpPr>
        <p:spPr>
          <a:xfrm>
            <a:off x="484909" y="1776121"/>
            <a:ext cx="11416145" cy="3539430"/>
          </a:xfrm>
          <a:prstGeom prst="rect">
            <a:avLst/>
          </a:prstGeom>
          <a:noFill/>
        </p:spPr>
        <p:txBody>
          <a:bodyPr wrap="square">
            <a:spAutoFit/>
          </a:bodyPr>
          <a:lstStyle/>
          <a:p>
            <a:pPr algn="just"/>
            <a:r>
              <a:rPr lang="pt-BR" sz="2800" b="1" dirty="0">
                <a:effectLst/>
                <a:latin typeface="Times New Roman" panose="02020603050405020304" pitchFamily="18" charset="0"/>
                <a:ea typeface="Times New Roman" panose="02020603050405020304" pitchFamily="18" charset="0"/>
              </a:rPr>
              <a:t>- Viết hoàn chỉnh bài văn thuyết minh có </a:t>
            </a:r>
            <a:r>
              <a:rPr lang="pt-BR" sz="2800" b="1" dirty="0">
                <a:latin typeface="Times New Roman" panose="02020603050405020304" pitchFamily="18" charset="0"/>
                <a:ea typeface="Times New Roman" panose="02020603050405020304" pitchFamily="18" charset="0"/>
              </a:rPr>
              <a:t>sử dụng </a:t>
            </a:r>
            <a:r>
              <a:rPr lang="pt-BR" sz="2800" b="1" dirty="0">
                <a:effectLst/>
                <a:latin typeface="Times New Roman" panose="02020603050405020304" pitchFamily="18" charset="0"/>
                <a:ea typeface="Times New Roman" panose="02020603050405020304" pitchFamily="18" charset="0"/>
              </a:rPr>
              <a:t>các bpnt của 2 đề trên.</a:t>
            </a:r>
            <a:endParaRPr lang="en-US" sz="2800" b="1" dirty="0">
              <a:effectLst/>
              <a:latin typeface="Times New Roman" panose="02020603050405020304" pitchFamily="18" charset="0"/>
              <a:ea typeface="Times New Roman" panose="02020603050405020304" pitchFamily="18" charset="0"/>
            </a:endParaRPr>
          </a:p>
          <a:p>
            <a:pPr algn="just"/>
            <a:r>
              <a:rPr lang="pt-BR" sz="2800" b="1" dirty="0">
                <a:effectLst/>
                <a:latin typeface="Times New Roman" panose="02020603050405020304" pitchFamily="18" charset="0"/>
                <a:ea typeface="Times New Roman" panose="02020603050405020304" pitchFamily="18" charset="0"/>
              </a:rPr>
              <a:t>- Sưu tầm các đoạn văn và bài văn t/m có sử dụng bpnt, phân tích tác dụng của bpnt  </a:t>
            </a:r>
            <a:endParaRPr lang="en-US" sz="2800" b="1" dirty="0">
              <a:effectLst/>
              <a:latin typeface="Times New Roman" panose="02020603050405020304" pitchFamily="18" charset="0"/>
              <a:ea typeface="Times New Roman" panose="02020603050405020304" pitchFamily="18" charset="0"/>
            </a:endParaRPr>
          </a:p>
          <a:p>
            <a:pPr algn="just"/>
            <a:r>
              <a:rPr lang="pt-BR" sz="2800" b="1" dirty="0">
                <a:effectLst/>
                <a:latin typeface="Times New Roman" panose="02020603050405020304" pitchFamily="18" charset="0"/>
                <a:ea typeface="Times New Roman" panose="02020603050405020304" pitchFamily="18" charset="0"/>
              </a:rPr>
              <a:t>- Tham khảo một số bài văn mẫu.</a:t>
            </a:r>
            <a:endParaRPr lang="en-US" sz="2800" b="1" dirty="0">
              <a:effectLst/>
              <a:latin typeface="Times New Roman" panose="02020603050405020304" pitchFamily="18" charset="0"/>
              <a:ea typeface="Times New Roman" panose="02020603050405020304" pitchFamily="18" charset="0"/>
            </a:endParaRPr>
          </a:p>
          <a:p>
            <a:pPr algn="just"/>
            <a:r>
              <a:rPr lang="pt-BR" sz="2800" b="1" dirty="0">
                <a:effectLst/>
                <a:latin typeface="Times New Roman" panose="02020603050405020304" pitchFamily="18" charset="0"/>
                <a:ea typeface="Times New Roman" panose="02020603050405020304" pitchFamily="18" charset="0"/>
              </a:rPr>
              <a:t>- Chuẩn bị: Soạn bài - </a:t>
            </a:r>
            <a:r>
              <a:rPr lang="pt-BR" sz="2800" b="1" i="1" dirty="0">
                <a:effectLst/>
                <a:latin typeface="Times New Roman" panose="02020603050405020304" pitchFamily="18" charset="0"/>
                <a:ea typeface="Times New Roman" panose="02020603050405020304" pitchFamily="18" charset="0"/>
              </a:rPr>
              <a:t>Đấu tranh cho một thế giới hoà bình</a:t>
            </a:r>
            <a:endParaRPr lang="en-US" sz="2800" b="1" dirty="0">
              <a:effectLst/>
              <a:latin typeface="Times New Roman" panose="02020603050405020304" pitchFamily="18" charset="0"/>
              <a:ea typeface="Times New Roman" panose="02020603050405020304" pitchFamily="18" charset="0"/>
            </a:endParaRPr>
          </a:p>
          <a:p>
            <a:pPr algn="just"/>
            <a:r>
              <a:rPr lang="pt-BR" sz="2800" b="1" dirty="0">
                <a:effectLst/>
                <a:latin typeface="Times New Roman" panose="02020603050405020304" pitchFamily="18" charset="0"/>
                <a:ea typeface="Times New Roman" panose="02020603050405020304" pitchFamily="18" charset="0"/>
              </a:rPr>
              <a:t>+ Đọc, trả lời câu hỏi trong SGK.</a:t>
            </a:r>
            <a:endParaRPr lang="en-US" sz="2800" b="1" dirty="0">
              <a:effectLst/>
              <a:latin typeface="Times New Roman" panose="02020603050405020304" pitchFamily="18" charset="0"/>
              <a:ea typeface="Times New Roman" panose="02020603050405020304" pitchFamily="18" charset="0"/>
            </a:endParaRPr>
          </a:p>
          <a:p>
            <a:pPr algn="just"/>
            <a:r>
              <a:rPr lang="pt-BR" sz="2800" b="1" dirty="0">
                <a:effectLst/>
                <a:latin typeface="Times New Roman" panose="02020603050405020304" pitchFamily="18" charset="0"/>
                <a:ea typeface="Times New Roman" panose="02020603050405020304" pitchFamily="18" charset="0"/>
              </a:rPr>
              <a:t>+ Sưu tầm những hình ảnh, tư liệu có nội dung về cuộc chiến tranh có sử dụng vũ khí hạt nhân trong CTTG2 và hiện nay.</a:t>
            </a:r>
            <a:endParaRPr lang="en-US"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1827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BAE6E25-D60B-48E1-A337-666379F039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82"/>
            <a:ext cx="12192000" cy="6858000"/>
          </a:xfrm>
          <a:prstGeom prst="rect">
            <a:avLst/>
          </a:prstGeom>
        </p:spPr>
      </p:pic>
    </p:spTree>
    <p:extLst>
      <p:ext uri="{BB962C8B-B14F-4D97-AF65-F5344CB8AC3E}">
        <p14:creationId xmlns:p14="http://schemas.microsoft.com/office/powerpoint/2010/main" val="3308949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90912EB8-9DDF-4C34-8F6C-80BE748FB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 xmlns:a16="http://schemas.microsoft.com/office/drawing/2014/main" id="{C80224A3-D6E5-4E8D-BB2C-CC75F917EC5B}"/>
              </a:ext>
            </a:extLst>
          </p:cNvPr>
          <p:cNvSpPr txBox="1"/>
          <p:nvPr/>
        </p:nvSpPr>
        <p:spPr>
          <a:xfrm>
            <a:off x="914399" y="1897781"/>
            <a:ext cx="10986867" cy="2123658"/>
          </a:xfrm>
          <a:prstGeom prst="rect">
            <a:avLst/>
          </a:prstGeom>
          <a:noFill/>
        </p:spPr>
        <p:txBody>
          <a:bodyPr wrap="square">
            <a:spAutoFit/>
          </a:bodyPr>
          <a:lstStyle/>
          <a:p>
            <a:pPr algn="ctr"/>
            <a:r>
              <a:rPr lang="en-US" sz="4400" b="1" dirty="0">
                <a:solidFill>
                  <a:srgbClr val="FF0000"/>
                </a:solidFill>
                <a:effectLst/>
                <a:latin typeface="Times New Roman" panose="02020603050405020304" pitchFamily="18" charset="0"/>
                <a:ea typeface="Times New Roman" panose="02020603050405020304" pitchFamily="18" charset="0"/>
              </a:rPr>
              <a:t>LUYỆN TẬP SỬ DỤNG MỘT SỐ BIỆN PHÁP NGHỆ THUẬT</a:t>
            </a:r>
            <a:endParaRPr lang="en-US" sz="4400" dirty="0">
              <a:solidFill>
                <a:srgbClr val="FF0000"/>
              </a:solidFill>
              <a:effectLst/>
              <a:latin typeface="Times New Roman" panose="02020603050405020304" pitchFamily="18" charset="0"/>
              <a:ea typeface="Times New Roman" panose="02020603050405020304" pitchFamily="18" charset="0"/>
            </a:endParaRPr>
          </a:p>
          <a:p>
            <a:pPr algn="ctr"/>
            <a:r>
              <a:rPr lang="en-US" sz="4400" b="1" dirty="0">
                <a:solidFill>
                  <a:srgbClr val="FF0000"/>
                </a:solidFill>
                <a:effectLst/>
                <a:latin typeface="Times New Roman" panose="02020603050405020304" pitchFamily="18" charset="0"/>
                <a:ea typeface="Times New Roman" panose="02020603050405020304" pitchFamily="18" charset="0"/>
              </a:rPr>
              <a:t>TRONG VĂN BẢN THUYẾT MINH</a:t>
            </a:r>
            <a:endParaRPr lang="en-US" sz="44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4376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449EFF85-D10F-443C-9CB7-7BB55F0409E1}"/>
              </a:ext>
            </a:extLst>
          </p:cNvPr>
          <p:cNvSpPr txBox="1"/>
          <p:nvPr/>
        </p:nvSpPr>
        <p:spPr>
          <a:xfrm>
            <a:off x="221565" y="178415"/>
            <a:ext cx="8247186" cy="2677656"/>
          </a:xfrm>
          <a:prstGeom prst="rect">
            <a:avLst/>
          </a:prstGeom>
          <a:noFill/>
        </p:spPr>
        <p:txBody>
          <a:bodyPr wrap="square">
            <a:spAutoFit/>
          </a:bodyPr>
          <a:lstStyle/>
          <a:p>
            <a:pPr algn="just"/>
            <a:r>
              <a:rPr lang="pt-BR" sz="2800" b="1" dirty="0">
                <a:solidFill>
                  <a:srgbClr val="FF0000"/>
                </a:solidFill>
                <a:effectLst/>
                <a:latin typeface="Times New Roman" panose="02020603050405020304" pitchFamily="18" charset="0"/>
                <a:ea typeface="Times New Roman" panose="02020603050405020304" pitchFamily="18" charset="0"/>
              </a:rPr>
              <a:t>I. Kiểm tra phần chuẩn bị ở nhà</a:t>
            </a:r>
          </a:p>
          <a:p>
            <a:pPr algn="just"/>
            <a:endParaRPr lang="en-US" sz="2800" dirty="0">
              <a:solidFill>
                <a:srgbClr val="FF0000"/>
              </a:solidFill>
              <a:effectLst/>
              <a:latin typeface="Times New Roman" panose="02020603050405020304" pitchFamily="18" charset="0"/>
              <a:ea typeface="Times New Roman" panose="02020603050405020304" pitchFamily="18" charset="0"/>
            </a:endParaRPr>
          </a:p>
          <a:p>
            <a:pPr algn="just"/>
            <a:endParaRPr lang="en-US" sz="2800" dirty="0">
              <a:solidFill>
                <a:srgbClr val="FF0000"/>
              </a:solidFill>
              <a:latin typeface="Times New Roman" panose="02020603050405020304" pitchFamily="18" charset="0"/>
              <a:ea typeface="Times New Roman" panose="02020603050405020304" pitchFamily="18" charset="0"/>
            </a:endParaRPr>
          </a:p>
          <a:p>
            <a:pPr algn="just"/>
            <a:endParaRPr lang="en-US" sz="2800" dirty="0">
              <a:solidFill>
                <a:srgbClr val="FF0000"/>
              </a:solidFill>
              <a:effectLst/>
              <a:latin typeface="Times New Roman" panose="02020603050405020304" pitchFamily="18" charset="0"/>
              <a:ea typeface="Times New Roman" panose="02020603050405020304" pitchFamily="18" charset="0"/>
            </a:endParaRPr>
          </a:p>
          <a:p>
            <a:pPr algn="just"/>
            <a:r>
              <a:rPr lang="pt-BR" sz="2800" b="1" dirty="0">
                <a:solidFill>
                  <a:srgbClr val="FF0000"/>
                </a:solidFill>
                <a:effectLst/>
                <a:latin typeface="Times New Roman" panose="02020603050405020304" pitchFamily="18" charset="0"/>
                <a:ea typeface="Times New Roman" panose="02020603050405020304" pitchFamily="18" charset="0"/>
              </a:rPr>
              <a:t>II. Luyện tập trên lớp</a:t>
            </a:r>
            <a:endParaRPr lang="en-US" sz="2800" dirty="0">
              <a:solidFill>
                <a:srgbClr val="FF0000"/>
              </a:solidFill>
              <a:effectLst/>
              <a:latin typeface="Times New Roman" panose="02020603050405020304" pitchFamily="18" charset="0"/>
              <a:ea typeface="Times New Roman" panose="02020603050405020304" pitchFamily="18" charset="0"/>
            </a:endParaRPr>
          </a:p>
          <a:p>
            <a:pPr algn="just"/>
            <a:r>
              <a:rPr lang="pt-BR" sz="2800" b="1" dirty="0">
                <a:solidFill>
                  <a:srgbClr val="FF0000"/>
                </a:solidFill>
                <a:effectLst/>
                <a:latin typeface="Times New Roman" panose="02020603050405020304" pitchFamily="18" charset="0"/>
                <a:ea typeface="Times New Roman" panose="02020603050405020304" pitchFamily="18" charset="0"/>
              </a:rPr>
              <a:t>1. Xây dựng dàn ý và viết phần mở bài </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 xmlns:a16="http://schemas.microsoft.com/office/drawing/2014/main" id="{763FDE3C-BE57-4E4C-A5A6-396F028969FF}"/>
              </a:ext>
            </a:extLst>
          </p:cNvPr>
          <p:cNvSpPr txBox="1"/>
          <p:nvPr/>
        </p:nvSpPr>
        <p:spPr>
          <a:xfrm>
            <a:off x="457201" y="747801"/>
            <a:ext cx="6203852" cy="1200329"/>
          </a:xfrm>
          <a:prstGeom prst="rect">
            <a:avLst/>
          </a:prstGeom>
          <a:noFill/>
        </p:spPr>
        <p:txBody>
          <a:bodyPr wrap="square">
            <a:spAutoFit/>
          </a:bodyPr>
          <a:lstStyle/>
          <a:p>
            <a:pPr algn="just">
              <a:tabLst>
                <a:tab pos="297815" algn="l"/>
              </a:tabLst>
            </a:pPr>
            <a:r>
              <a:rPr lang="pt-BR" sz="3600" b="1" dirty="0">
                <a:effectLst/>
                <a:latin typeface="Times New Roman" panose="02020603050405020304" pitchFamily="18" charset="0"/>
                <a:ea typeface="Times New Roman" panose="02020603050405020304" pitchFamily="18" charset="0"/>
              </a:rPr>
              <a:t>- Tổ 1,3 : T/m về cái nón          </a:t>
            </a:r>
            <a:endParaRPr lang="en-US" sz="3600" b="1" dirty="0">
              <a:effectLst/>
              <a:latin typeface="Times New Roman" panose="02020603050405020304" pitchFamily="18" charset="0"/>
              <a:ea typeface="Times New Roman" panose="02020603050405020304" pitchFamily="18" charset="0"/>
            </a:endParaRPr>
          </a:p>
          <a:p>
            <a:pPr algn="just"/>
            <a:r>
              <a:rPr lang="pt-BR" sz="3600" b="1" dirty="0">
                <a:effectLst/>
                <a:latin typeface="Times New Roman" panose="02020603050405020304" pitchFamily="18" charset="0"/>
                <a:ea typeface="Times New Roman" panose="02020603050405020304" pitchFamily="18" charset="0"/>
              </a:rPr>
              <a:t>- Tổ 2,4 </a:t>
            </a:r>
            <a:r>
              <a:rPr lang="pt-BR" sz="3600" b="1">
                <a:effectLst/>
                <a:latin typeface="Times New Roman" panose="02020603050405020304" pitchFamily="18" charset="0"/>
                <a:ea typeface="Times New Roman" panose="02020603050405020304" pitchFamily="18" charset="0"/>
              </a:rPr>
              <a:t>: </a:t>
            </a:r>
            <a:r>
              <a:rPr lang="pt-BR" sz="3600" b="1" smtClean="0">
                <a:effectLst/>
                <a:latin typeface="Times New Roman" panose="02020603050405020304" pitchFamily="18" charset="0"/>
                <a:ea typeface="Times New Roman" panose="02020603050405020304" pitchFamily="18" charset="0"/>
              </a:rPr>
              <a:t>T/m </a:t>
            </a:r>
            <a:r>
              <a:rPr lang="pt-BR" sz="3600" b="1" dirty="0">
                <a:effectLst/>
                <a:latin typeface="Times New Roman" panose="02020603050405020304" pitchFamily="18" charset="0"/>
                <a:ea typeface="Times New Roman" panose="02020603050405020304" pitchFamily="18" charset="0"/>
              </a:rPr>
              <a:t>về cái bút</a:t>
            </a:r>
            <a:endParaRPr lang="en-US" sz="3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362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 calcmode="lin" valueType="num">
                                      <p:cBhvr additive="base">
                                        <p:cTn id="20"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 calcmode="lin" valueType="num">
                                      <p:cBhvr additive="base">
                                        <p:cTn id="26"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8447B0E-1559-4F50-9B83-8D596AA14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163" y="1284642"/>
            <a:ext cx="2275840" cy="1706880"/>
          </a:xfrm>
          <a:prstGeom prst="rect">
            <a:avLst/>
          </a:prstGeom>
        </p:spPr>
      </p:pic>
      <p:pic>
        <p:nvPicPr>
          <p:cNvPr id="5" name="Picture 4">
            <a:extLst>
              <a:ext uri="{FF2B5EF4-FFF2-40B4-BE49-F238E27FC236}">
                <a16:creationId xmlns="" xmlns:a16="http://schemas.microsoft.com/office/drawing/2014/main" id="{05EBB400-9576-43AC-8ED9-42CCEB69C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223" y="661596"/>
            <a:ext cx="5224024" cy="33187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a:extLst>
              <a:ext uri="{FF2B5EF4-FFF2-40B4-BE49-F238E27FC236}">
                <a16:creationId xmlns="" xmlns:a16="http://schemas.microsoft.com/office/drawing/2014/main" id="{A8D2AEC3-3C49-489E-9014-3888F2C85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077" y="661595"/>
            <a:ext cx="4751902" cy="33608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a:extLst>
              <a:ext uri="{FF2B5EF4-FFF2-40B4-BE49-F238E27FC236}">
                <a16:creationId xmlns="" xmlns:a16="http://schemas.microsoft.com/office/drawing/2014/main" id="{4012CBA2-0DA7-4F37-8141-7D1D9702B59D}"/>
              </a:ext>
            </a:extLst>
          </p:cNvPr>
          <p:cNvSpPr txBox="1"/>
          <p:nvPr/>
        </p:nvSpPr>
        <p:spPr>
          <a:xfrm>
            <a:off x="2572274" y="4603376"/>
            <a:ext cx="7942729" cy="646331"/>
          </a:xfrm>
          <a:prstGeom prst="rect">
            <a:avLst/>
          </a:prstGeom>
          <a:noFill/>
        </p:spPr>
        <p:txBody>
          <a:bodyPr wrap="square" rtlCol="0">
            <a:spAutoFit/>
          </a:bodyPr>
          <a:lstStyle/>
          <a:p>
            <a:r>
              <a:rPr lang="en-US" sz="3600" b="1" smtClean="0">
                <a:solidFill>
                  <a:srgbClr val="0000CC"/>
                </a:solidFill>
                <a:latin typeface="Times New Roman" panose="02020603050405020304" pitchFamily="18" charset="0"/>
                <a:cs typeface="Times New Roman" panose="02020603050405020304" pitchFamily="18" charset="0"/>
              </a:rPr>
              <a:t>Tổ2</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Thuyết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minh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chiếc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nón</a:t>
            </a:r>
            <a:endParaRPr lang="en-US" sz="36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7706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C068C61-D468-4707-BE75-E49D26CEE7C7}"/>
              </a:ext>
            </a:extLst>
          </p:cNvPr>
          <p:cNvGrpSpPr/>
          <p:nvPr/>
        </p:nvGrpSpPr>
        <p:grpSpPr>
          <a:xfrm>
            <a:off x="167573" y="-274649"/>
            <a:ext cx="2468051" cy="2059368"/>
            <a:chOff x="260669" y="180335"/>
            <a:chExt cx="3164299" cy="3804970"/>
          </a:xfrm>
        </p:grpSpPr>
        <p:pic>
          <p:nvPicPr>
            <p:cNvPr id="3" name="Picture 2">
              <a:extLst>
                <a:ext uri="{FF2B5EF4-FFF2-40B4-BE49-F238E27FC236}">
                  <a16:creationId xmlns="" xmlns:a16="http://schemas.microsoft.com/office/drawing/2014/main" id="{44B20D02-6EA9-4671-B0D6-55ED8BDB9D37}"/>
                </a:ext>
              </a:extLst>
            </p:cNvPr>
            <p:cNvPicPr>
              <a:picLocks noChangeAspect="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20310472">
              <a:off x="260669" y="180335"/>
              <a:ext cx="3079989" cy="3804970"/>
            </a:xfrm>
            <a:prstGeom prst="rect">
              <a:avLst/>
            </a:prstGeom>
          </p:spPr>
        </p:pic>
        <p:sp>
          <p:nvSpPr>
            <p:cNvPr id="4" name="TextBox 6">
              <a:extLst>
                <a:ext uri="{FF2B5EF4-FFF2-40B4-BE49-F238E27FC236}">
                  <a16:creationId xmlns="" xmlns:a16="http://schemas.microsoft.com/office/drawing/2014/main" id="{04A1D4BA-E3A4-42D8-A0B8-F67175B0A646}"/>
                </a:ext>
              </a:extLst>
            </p:cNvPr>
            <p:cNvSpPr txBox="1"/>
            <p:nvPr/>
          </p:nvSpPr>
          <p:spPr>
            <a:xfrm>
              <a:off x="681768" y="2082820"/>
              <a:ext cx="2743200" cy="10804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Z" sz="3200" b="1" i="1" dirty="0">
                  <a:solidFill>
                    <a:srgbClr val="0000CC"/>
                  </a:solidFill>
                  <a:latin typeface="Calibri" panose="020F0502020204030204"/>
                </a:rPr>
                <a:t>MỞ BÀI</a:t>
              </a:r>
              <a:endParaRPr kumimoji="0" lang="en-BZ" sz="3200" b="1" i="1" strike="noStrike" kern="1200" cap="none" spc="0" normalizeH="0" baseline="0" noProof="0" dirty="0">
                <a:ln>
                  <a:noFill/>
                </a:ln>
                <a:solidFill>
                  <a:srgbClr val="0000CC"/>
                </a:solidFill>
                <a:effectLst/>
                <a:uLnTx/>
                <a:uFillTx/>
                <a:latin typeface="Calibri" panose="020F0502020204030204"/>
                <a:ea typeface="+mn-ea"/>
                <a:cs typeface="+mn-cs"/>
              </a:endParaRPr>
            </a:p>
          </p:txBody>
        </p:sp>
      </p:grpSp>
      <p:sp>
        <p:nvSpPr>
          <p:cNvPr id="6" name="TextBox 5">
            <a:extLst>
              <a:ext uri="{FF2B5EF4-FFF2-40B4-BE49-F238E27FC236}">
                <a16:creationId xmlns="" xmlns:a16="http://schemas.microsoft.com/office/drawing/2014/main" id="{C79DDC7E-8A76-433F-B1B4-856F983F59D5}"/>
              </a:ext>
            </a:extLst>
          </p:cNvPr>
          <p:cNvSpPr txBox="1"/>
          <p:nvPr/>
        </p:nvSpPr>
        <p:spPr>
          <a:xfrm>
            <a:off x="2289855" y="203723"/>
            <a:ext cx="9825317"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800" dirty="0">
                <a:solidFill>
                  <a:schemeClr val="tx1"/>
                </a:solidFill>
                <a:effectLst/>
                <a:latin typeface="Times New Roman" panose="02020603050405020304" pitchFamily="18" charset="0"/>
                <a:ea typeface="Times New Roman" panose="02020603050405020304" pitchFamily="18" charset="0"/>
              </a:rPr>
              <a:t>      Chiếc nón là đồ dùng quen thuộc để che nắng, che mư­a cho các bà, các chị, chiếc nón còn góp phần tôn lên vẻ đẹp duyên dáng cho các thiếu nữ quê tôi.</a:t>
            </a:r>
            <a:endParaRPr lang="en-US" sz="2800" dirty="0">
              <a:solidFill>
                <a:schemeClr val="tx1"/>
              </a:solidFill>
              <a:effectLst/>
              <a:latin typeface="Times New Roman" panose="02020603050405020304" pitchFamily="18" charset="0"/>
              <a:ea typeface="Times New Roman" panose="02020603050405020304" pitchFamily="18" charset="0"/>
            </a:endParaRPr>
          </a:p>
        </p:txBody>
      </p:sp>
      <p:grpSp>
        <p:nvGrpSpPr>
          <p:cNvPr id="7" name="Group 6">
            <a:extLst>
              <a:ext uri="{FF2B5EF4-FFF2-40B4-BE49-F238E27FC236}">
                <a16:creationId xmlns="" xmlns:a16="http://schemas.microsoft.com/office/drawing/2014/main" id="{1EEE3A3E-07D6-4E91-8192-C4D1C718C72A}"/>
              </a:ext>
            </a:extLst>
          </p:cNvPr>
          <p:cNvGrpSpPr/>
          <p:nvPr/>
        </p:nvGrpSpPr>
        <p:grpSpPr>
          <a:xfrm>
            <a:off x="0" y="2255829"/>
            <a:ext cx="2468051" cy="2059368"/>
            <a:chOff x="260669" y="180335"/>
            <a:chExt cx="3164299" cy="3804970"/>
          </a:xfrm>
        </p:grpSpPr>
        <p:pic>
          <p:nvPicPr>
            <p:cNvPr id="8" name="Picture 7">
              <a:extLst>
                <a:ext uri="{FF2B5EF4-FFF2-40B4-BE49-F238E27FC236}">
                  <a16:creationId xmlns="" xmlns:a16="http://schemas.microsoft.com/office/drawing/2014/main" id="{5E645077-CE80-4CD6-826B-43184B20FFBA}"/>
                </a:ext>
              </a:extLst>
            </p:cNvPr>
            <p:cNvPicPr>
              <a:picLocks noChangeAspect="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20310472">
              <a:off x="260669" y="180335"/>
              <a:ext cx="3079989" cy="3804970"/>
            </a:xfrm>
            <a:prstGeom prst="rect">
              <a:avLst/>
            </a:prstGeom>
          </p:spPr>
        </p:pic>
        <p:sp>
          <p:nvSpPr>
            <p:cNvPr id="9" name="TextBox 6">
              <a:extLst>
                <a:ext uri="{FF2B5EF4-FFF2-40B4-BE49-F238E27FC236}">
                  <a16:creationId xmlns="" xmlns:a16="http://schemas.microsoft.com/office/drawing/2014/main" id="{B53CB7C0-F774-4F6B-B6F7-8BEC800522C5}"/>
                </a:ext>
              </a:extLst>
            </p:cNvPr>
            <p:cNvSpPr txBox="1"/>
            <p:nvPr/>
          </p:nvSpPr>
          <p:spPr>
            <a:xfrm>
              <a:off x="681768" y="2082820"/>
              <a:ext cx="2743200" cy="10804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Z" sz="3200" b="1" i="1" dirty="0">
                  <a:solidFill>
                    <a:srgbClr val="0000CC"/>
                  </a:solidFill>
                  <a:latin typeface="Calibri" panose="020F0502020204030204"/>
                </a:rPr>
                <a:t>THÂN BÀI</a:t>
              </a:r>
              <a:endParaRPr kumimoji="0" lang="en-BZ" sz="3200" b="1" i="1" strike="noStrike" kern="1200" cap="none" spc="0" normalizeH="0" baseline="0" noProof="0" dirty="0">
                <a:ln>
                  <a:noFill/>
                </a:ln>
                <a:solidFill>
                  <a:srgbClr val="0000CC"/>
                </a:solidFill>
                <a:effectLst/>
                <a:uLnTx/>
                <a:uFillTx/>
                <a:latin typeface="Calibri" panose="020F0502020204030204"/>
                <a:ea typeface="+mn-ea"/>
                <a:cs typeface="+mn-cs"/>
              </a:endParaRPr>
            </a:p>
          </p:txBody>
        </p:sp>
      </p:grpSp>
      <p:sp>
        <p:nvSpPr>
          <p:cNvPr id="11" name="TextBox 10">
            <a:extLst>
              <a:ext uri="{FF2B5EF4-FFF2-40B4-BE49-F238E27FC236}">
                <a16:creationId xmlns="" xmlns:a16="http://schemas.microsoft.com/office/drawing/2014/main" id="{E4A4DDD8-5CDA-46CE-A5A7-CF6DF39456A9}"/>
              </a:ext>
            </a:extLst>
          </p:cNvPr>
          <p:cNvSpPr txBox="1"/>
          <p:nvPr/>
        </p:nvSpPr>
        <p:spPr>
          <a:xfrm>
            <a:off x="2397590" y="2110290"/>
            <a:ext cx="9030709" cy="4832092"/>
          </a:xfrm>
          <a:prstGeom prst="rect">
            <a:avLst/>
          </a:prstGeom>
          <a:noFill/>
        </p:spPr>
        <p:txBody>
          <a:bodyPr wrap="square">
            <a:spAutoFit/>
          </a:bodyPr>
          <a:lstStyle/>
          <a:p>
            <a:pPr algn="just"/>
            <a:r>
              <a:rPr lang="pt-BR" sz="2800" b="1" i="1" dirty="0">
                <a:solidFill>
                  <a:schemeClr val="tx1"/>
                </a:solidFill>
                <a:effectLst/>
                <a:latin typeface="Times New Roman" panose="02020603050405020304" pitchFamily="18" charset="0"/>
                <a:ea typeface="Times New Roman" panose="02020603050405020304" pitchFamily="18" charset="0"/>
              </a:rPr>
              <a:t>- Lịch sử làng nón:</a:t>
            </a:r>
            <a:endParaRPr lang="en-US" sz="2800" b="1" i="1" dirty="0">
              <a:solidFill>
                <a:schemeClr val="tx1"/>
              </a:solidFill>
              <a:effectLst/>
              <a:latin typeface="Times New Roman" panose="02020603050405020304" pitchFamily="18" charset="0"/>
              <a:ea typeface="Times New Roman" panose="02020603050405020304" pitchFamily="18" charset="0"/>
            </a:endParaRPr>
          </a:p>
          <a:p>
            <a:pPr algn="just"/>
            <a:r>
              <a:rPr lang="pt-BR" sz="2800" dirty="0">
                <a:solidFill>
                  <a:schemeClr val="tx1"/>
                </a:solidFill>
                <a:effectLst/>
                <a:latin typeface="Times New Roman" panose="02020603050405020304" pitchFamily="18" charset="0"/>
                <a:ea typeface="Times New Roman" panose="02020603050405020304" pitchFamily="18" charset="0"/>
              </a:rPr>
              <a:t>+ Quê tôi vốn thuần nông nên thư­ờng làm theo mùa vụ.</a:t>
            </a:r>
            <a:endParaRPr lang="en-US" sz="2800" dirty="0">
              <a:solidFill>
                <a:schemeClr val="tx1"/>
              </a:solidFill>
              <a:effectLst/>
              <a:latin typeface="Times New Roman" panose="02020603050405020304" pitchFamily="18" charset="0"/>
              <a:ea typeface="Times New Roman" panose="02020603050405020304" pitchFamily="18" charset="0"/>
            </a:endParaRPr>
          </a:p>
          <a:p>
            <a:pPr algn="just"/>
            <a:r>
              <a:rPr lang="pt-BR" sz="2800" dirty="0">
                <a:solidFill>
                  <a:schemeClr val="tx1"/>
                </a:solidFill>
                <a:effectLst/>
                <a:latin typeface="Times New Roman" panose="02020603050405020304" pitchFamily="18" charset="0"/>
                <a:ea typeface="Times New Roman" panose="02020603050405020304" pitchFamily="18" charset="0"/>
              </a:rPr>
              <a:t>+ Tháng 3 nông nhàn để góp phần thu nhập thêm cho gia đình, nhiều gia đình đã học thêm  nghề làm nón.</a:t>
            </a:r>
            <a:endParaRPr lang="en-US" sz="2800" dirty="0">
              <a:solidFill>
                <a:schemeClr val="tx1"/>
              </a:solidFill>
              <a:effectLst/>
              <a:latin typeface="Times New Roman" panose="02020603050405020304" pitchFamily="18" charset="0"/>
              <a:ea typeface="Times New Roman" panose="02020603050405020304" pitchFamily="18" charset="0"/>
            </a:endParaRPr>
          </a:p>
          <a:p>
            <a:pPr algn="just"/>
            <a:r>
              <a:rPr lang="pt-BR" sz="2800" dirty="0">
                <a:solidFill>
                  <a:schemeClr val="tx1"/>
                </a:solidFill>
                <a:effectLst/>
                <a:latin typeface="Times New Roman" panose="02020603050405020304" pitchFamily="18" charset="0"/>
                <a:ea typeface="Times New Roman" panose="02020603050405020304" pitchFamily="18" charset="0"/>
              </a:rPr>
              <a:t>+ Đáp ứng nhu cầu sử dụng ng­ười dân quê tôi.</a:t>
            </a:r>
            <a:endParaRPr lang="en-US" sz="2800" dirty="0">
              <a:solidFill>
                <a:schemeClr val="tx1"/>
              </a:solidFill>
              <a:effectLst/>
              <a:latin typeface="Times New Roman" panose="02020603050405020304" pitchFamily="18" charset="0"/>
              <a:ea typeface="Times New Roman" panose="02020603050405020304" pitchFamily="18" charset="0"/>
            </a:endParaRPr>
          </a:p>
          <a:p>
            <a:pPr algn="just"/>
            <a:r>
              <a:rPr lang="pt-BR" sz="2800" b="1" i="1" dirty="0">
                <a:solidFill>
                  <a:schemeClr val="tx1"/>
                </a:solidFill>
                <a:effectLst/>
                <a:latin typeface="Times New Roman" panose="02020603050405020304" pitchFamily="18" charset="0"/>
                <a:ea typeface="Times New Roman" panose="02020603050405020304" pitchFamily="18" charset="0"/>
              </a:rPr>
              <a:t>- Cấu tạo: </a:t>
            </a:r>
            <a:endParaRPr lang="en-US" sz="2800" b="1" i="1" dirty="0">
              <a:solidFill>
                <a:schemeClr val="tx1"/>
              </a:solidFill>
              <a:effectLst/>
              <a:latin typeface="Times New Roman" panose="02020603050405020304" pitchFamily="18" charset="0"/>
              <a:ea typeface="Times New Roman" panose="02020603050405020304" pitchFamily="18" charset="0"/>
            </a:endParaRPr>
          </a:p>
          <a:p>
            <a:pPr algn="just"/>
            <a:r>
              <a:rPr lang="pt-BR" sz="2800" dirty="0">
                <a:solidFill>
                  <a:schemeClr val="tx1"/>
                </a:solidFill>
                <a:effectLst/>
                <a:latin typeface="Times New Roman" panose="02020603050405020304" pitchFamily="18" charset="0"/>
                <a:ea typeface="Times New Roman" panose="02020603050405020304" pitchFamily="18" charset="0"/>
              </a:rPr>
              <a:t>+ X­ương nón: 16 vành làm bằng tre, nứa</a:t>
            </a:r>
            <a:endParaRPr lang="en-US" sz="2800" dirty="0">
              <a:solidFill>
                <a:schemeClr val="tx1"/>
              </a:solidFill>
              <a:effectLst/>
              <a:latin typeface="Times New Roman" panose="02020603050405020304" pitchFamily="18" charset="0"/>
              <a:ea typeface="Times New Roman" panose="02020603050405020304" pitchFamily="18" charset="0"/>
            </a:endParaRPr>
          </a:p>
          <a:p>
            <a:pPr algn="just"/>
            <a:r>
              <a:rPr lang="pt-BR" sz="2800" dirty="0">
                <a:solidFill>
                  <a:schemeClr val="tx1"/>
                </a:solidFill>
                <a:effectLst/>
                <a:latin typeface="Times New Roman" panose="02020603050405020304" pitchFamily="18" charset="0"/>
                <a:ea typeface="Times New Roman" panose="02020603050405020304" pitchFamily="18" charset="0"/>
              </a:rPr>
              <a:t>+ Lá nón: hai loại: lá mo để lót bên trong và lớp lá bên ngoài (lá mo đ­c lấy từ bẹ lá cây măng rừng, lá nón thì lấy từ lá cọ rừng)</a:t>
            </a:r>
            <a:endParaRPr lang="en-US" sz="2800" dirty="0">
              <a:solidFill>
                <a:schemeClr val="tx1"/>
              </a:solidFill>
              <a:effectLst/>
              <a:latin typeface="Times New Roman" panose="02020603050405020304" pitchFamily="18" charset="0"/>
              <a:ea typeface="Times New Roman" panose="02020603050405020304" pitchFamily="18" charset="0"/>
            </a:endParaRPr>
          </a:p>
          <a:p>
            <a:pPr algn="just"/>
            <a:r>
              <a:rPr lang="pt-BR" sz="2800" dirty="0">
                <a:solidFill>
                  <a:schemeClr val="tx1"/>
                </a:solidFill>
                <a:effectLst/>
                <a:latin typeface="Times New Roman" panose="02020603050405020304" pitchFamily="18" charset="0"/>
                <a:ea typeface="Times New Roman" panose="02020603050405020304" pitchFamily="18" charset="0"/>
              </a:rPr>
              <a:t>+ Sợi c­ước, chỉ làm nhôi</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9754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CA64E34-0A6E-4337-9871-8F4504D1745C}"/>
              </a:ext>
            </a:extLst>
          </p:cNvPr>
          <p:cNvSpPr txBox="1"/>
          <p:nvPr/>
        </p:nvSpPr>
        <p:spPr>
          <a:xfrm>
            <a:off x="412376" y="139476"/>
            <a:ext cx="11600330"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Quy trình làm nón:</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Làm vành nón theo khuôn định tr­ước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Lá bên ngoài đ­c là phẳng: lót một lớp lá xếp đều lên vành, sau đó đến một lớp mo và cuối cùng là một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lớp lá bên ngoài. Dùng dây chằng chặt vào khuôn.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Tiến hành khâu: dùng c­ước xâu vào kim và khâu theo vành nón từ trên xuống d­ới.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Chỉ màu dùng để sỏ nhôi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Giá trị chiếc nón:</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Giá trị kinh tế: rẻ, tiện dụng để che nắng, che mư­a cho các bà, các mẹ, các chị đi làm đồng, đi chợ.</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Giá trị thẩm mĩ: Tr­ước kia ngư­ời con gái đi lấy chồng cũng sắm  một chiếc nón đẹp … Chiếc nón còn đ­c đi vào trong thơ ca Việt Nam.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80745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9F7A68DD-0A28-43B8-AE57-FE7EA409D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896472"/>
            <a:ext cx="5253316" cy="545950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 xmlns:a16="http://schemas.microsoft.com/office/drawing/2014/main" id="{F4A01188-FD7C-42B6-90F7-7D0C4DD89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684" y="591671"/>
            <a:ext cx="5074022" cy="52135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2246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05D22EB0-7876-4D43-8D60-7DF02DD5F5FF}"/>
              </a:ext>
            </a:extLst>
          </p:cNvPr>
          <p:cNvGrpSpPr/>
          <p:nvPr/>
        </p:nvGrpSpPr>
        <p:grpSpPr>
          <a:xfrm>
            <a:off x="197223" y="158088"/>
            <a:ext cx="2468051" cy="2059368"/>
            <a:chOff x="260669" y="180335"/>
            <a:chExt cx="3164299" cy="3804970"/>
          </a:xfrm>
        </p:grpSpPr>
        <p:pic>
          <p:nvPicPr>
            <p:cNvPr id="5" name="Picture 4">
              <a:extLst>
                <a:ext uri="{FF2B5EF4-FFF2-40B4-BE49-F238E27FC236}">
                  <a16:creationId xmlns="" xmlns:a16="http://schemas.microsoft.com/office/drawing/2014/main" id="{6AAE1A64-68CD-4B09-87B2-6D82B96085E5}"/>
                </a:ext>
              </a:extLst>
            </p:cNvPr>
            <p:cNvPicPr>
              <a:picLocks noChangeAspect="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20310472">
              <a:off x="260669" y="180335"/>
              <a:ext cx="3079989" cy="3804970"/>
            </a:xfrm>
            <a:prstGeom prst="rect">
              <a:avLst/>
            </a:prstGeom>
          </p:spPr>
        </p:pic>
        <p:sp>
          <p:nvSpPr>
            <p:cNvPr id="6" name="TextBox 6">
              <a:extLst>
                <a:ext uri="{FF2B5EF4-FFF2-40B4-BE49-F238E27FC236}">
                  <a16:creationId xmlns="" xmlns:a16="http://schemas.microsoft.com/office/drawing/2014/main" id="{62C90D55-9E09-4DCF-9AFE-94EB8F210979}"/>
                </a:ext>
              </a:extLst>
            </p:cNvPr>
            <p:cNvSpPr txBox="1"/>
            <p:nvPr/>
          </p:nvSpPr>
          <p:spPr>
            <a:xfrm>
              <a:off x="681768" y="2082820"/>
              <a:ext cx="2743200" cy="10804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Z" sz="3200" b="1" i="1" dirty="0">
                  <a:solidFill>
                    <a:srgbClr val="0000CC"/>
                  </a:solidFill>
                  <a:latin typeface="Calibri" panose="020F0502020204030204"/>
                </a:rPr>
                <a:t>KẾT BÀI</a:t>
              </a:r>
              <a:endParaRPr kumimoji="0" lang="en-BZ" sz="3200" b="1" i="1" strike="noStrike" kern="1200" cap="none" spc="0" normalizeH="0" baseline="0" noProof="0" dirty="0">
                <a:ln>
                  <a:noFill/>
                </a:ln>
                <a:solidFill>
                  <a:srgbClr val="0000CC"/>
                </a:solidFill>
                <a:effectLst/>
                <a:uLnTx/>
                <a:uFillTx/>
                <a:latin typeface="Calibri" panose="020F0502020204030204"/>
                <a:ea typeface="+mn-ea"/>
                <a:cs typeface="+mn-cs"/>
              </a:endParaRPr>
            </a:p>
          </p:txBody>
        </p:sp>
      </p:grpSp>
      <p:sp>
        <p:nvSpPr>
          <p:cNvPr id="7" name="TextBox 6">
            <a:extLst>
              <a:ext uri="{FF2B5EF4-FFF2-40B4-BE49-F238E27FC236}">
                <a16:creationId xmlns="" xmlns:a16="http://schemas.microsoft.com/office/drawing/2014/main" id="{0E73DC45-828A-4456-AF64-921C4BC1BA78}"/>
              </a:ext>
            </a:extLst>
          </p:cNvPr>
          <p:cNvSpPr txBox="1"/>
          <p:nvPr/>
        </p:nvSpPr>
        <p:spPr>
          <a:xfrm>
            <a:off x="2290480" y="1166751"/>
            <a:ext cx="878989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3200" dirty="0">
                <a:solidFill>
                  <a:schemeClr val="tx1"/>
                </a:solidFill>
                <a:effectLst/>
                <a:latin typeface="Times New Roman" panose="02020603050405020304" pitchFamily="18" charset="0"/>
                <a:ea typeface="Times New Roman" panose="02020603050405020304" pitchFamily="18" charset="0"/>
              </a:rPr>
              <a:t>Cảm nghĩ chung về chiếc nón trong thời  hiện tại.</a:t>
            </a:r>
            <a:r>
              <a:rPr lang="pt-BR" sz="3200" i="1" dirty="0">
                <a:solidFill>
                  <a:schemeClr val="tx1"/>
                </a:solidFill>
                <a:effectLst/>
                <a:latin typeface="Times New Roman" panose="02020603050405020304" pitchFamily="18" charset="0"/>
                <a:ea typeface="Times New Roman" panose="02020603050405020304" pitchFamily="18" charset="0"/>
              </a:rPr>
              <a:t> </a:t>
            </a:r>
            <a:endParaRPr lang="en-US" sz="32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528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69DB0B1-AAA3-48C1-888D-F65584E41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680" y="282576"/>
            <a:ext cx="7712640" cy="28487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 xmlns:a16="http://schemas.microsoft.com/office/drawing/2014/main" id="{F433F5C7-BB0C-4D0C-81FC-34E531962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1350" y="3591903"/>
            <a:ext cx="2713222" cy="27643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a:extLst>
              <a:ext uri="{FF2B5EF4-FFF2-40B4-BE49-F238E27FC236}">
                <a16:creationId xmlns="" xmlns:a16="http://schemas.microsoft.com/office/drawing/2014/main" id="{E0FF984B-9F90-411B-89E7-50D7673AD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801" y="3561182"/>
            <a:ext cx="2933602" cy="27643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a:extLst>
              <a:ext uri="{FF2B5EF4-FFF2-40B4-BE49-F238E27FC236}">
                <a16:creationId xmlns="" xmlns:a16="http://schemas.microsoft.com/office/drawing/2014/main" id="{83018A71-C9AD-48F1-8A94-1CB35416E6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5519" y="3561182"/>
            <a:ext cx="2933602" cy="28787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0517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anim calcmode="lin" valueType="num">
                                      <p:cBhvr>
                                        <p:cTn id="18" dur="2000" fill="hold"/>
                                        <p:tgtEl>
                                          <p:spTgt spid="9"/>
                                        </p:tgtEl>
                                        <p:attrNameLst>
                                          <p:attrName>ppt_w</p:attrName>
                                        </p:attrNameLst>
                                      </p:cBhvr>
                                      <p:tavLst>
                                        <p:tav tm="0" fmla="#ppt_w*sin(2.5*pi*$)">
                                          <p:val>
                                            <p:fltVal val="0"/>
                                          </p:val>
                                        </p:tav>
                                        <p:tav tm="100000">
                                          <p:val>
                                            <p:fltVal val="1"/>
                                          </p:val>
                                        </p:tav>
                                      </p:tavLst>
                                    </p:anim>
                                    <p:anim calcmode="lin" valueType="num">
                                      <p:cBhvr>
                                        <p:cTn id="19" dur="2000" fill="hold"/>
                                        <p:tgtEl>
                                          <p:spTgt spid="9"/>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anim calcmode="lin" valueType="num">
                                      <p:cBhvr>
                                        <p:cTn id="23" dur="2000" fill="hold"/>
                                        <p:tgtEl>
                                          <p:spTgt spid="11"/>
                                        </p:tgtEl>
                                        <p:attrNameLst>
                                          <p:attrName>ppt_w</p:attrName>
                                        </p:attrNameLst>
                                      </p:cBhvr>
                                      <p:tavLst>
                                        <p:tav tm="0" fmla="#ppt_w*sin(2.5*pi*$)">
                                          <p:val>
                                            <p:fltVal val="0"/>
                                          </p:val>
                                        </p:tav>
                                        <p:tav tm="100000">
                                          <p:val>
                                            <p:fltVal val="1"/>
                                          </p:val>
                                        </p:tav>
                                      </p:tavLst>
                                    </p:anim>
                                    <p:anim calcmode="lin" valueType="num">
                                      <p:cBhvr>
                                        <p:cTn id="24"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716</Words>
  <Application>Microsoft Office PowerPoint</Application>
  <PresentationFormat>Custom</PresentationFormat>
  <Paragraphs>62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10</cp:revision>
  <dcterms:created xsi:type="dcterms:W3CDTF">2021-06-23T22:43:29Z</dcterms:created>
  <dcterms:modified xsi:type="dcterms:W3CDTF">2021-09-08T12:04:14Z</dcterms:modified>
</cp:coreProperties>
</file>